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8645C-EEEB-486D-AD20-B9EC337374D4}" type="datetimeFigureOut">
              <a:rPr lang="en-US" smtClean="0"/>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547F1-2A26-4B4F-85C9-AB202B11730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2451" name="Notes Placeholder 2"/>
          <p:cNvSpPr>
            <a:spLocks noGrp="1"/>
          </p:cNvSpPr>
          <p:nvPr>
            <p:ph type="body" idx="1"/>
          </p:nvPr>
        </p:nvSpPr>
        <p:spPr bwMode="auto">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324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fld id="{B1D6842F-0AA2-4E2E-BAEF-311927FA9AD9}" type="slidenum">
              <a:rPr lang="en-US" sz="1200" b="1" smtClean="0">
                <a:solidFill>
                  <a:prstClr val="black"/>
                </a:solidFill>
              </a:rPr>
              <a:pPr algn="r" fontAlgn="base">
                <a:spcBef>
                  <a:spcPct val="0"/>
                </a:spcBef>
                <a:spcAft>
                  <a:spcPct val="0"/>
                </a:spcAft>
              </a:pPr>
              <a:t>42</a:t>
            </a:fld>
            <a:endParaRPr lang="en-US" sz="1200" b="1"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4499" name="Notes Placeholder 2"/>
          <p:cNvSpPr>
            <a:spLocks noGrp="1"/>
          </p:cNvSpPr>
          <p:nvPr>
            <p:ph type="body" idx="1"/>
          </p:nvPr>
        </p:nvSpPr>
        <p:spPr bwMode="auto">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345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fld id="{B7B93811-F970-4931-8505-682B8BB277E6}" type="slidenum">
              <a:rPr lang="en-US" sz="1200" b="1" smtClean="0">
                <a:solidFill>
                  <a:prstClr val="black"/>
                </a:solidFill>
              </a:rPr>
              <a:pPr algn="r" fontAlgn="base">
                <a:spcBef>
                  <a:spcPct val="0"/>
                </a:spcBef>
                <a:spcAft>
                  <a:spcPct val="0"/>
                </a:spcAft>
              </a:pPr>
              <a:t>43</a:t>
            </a:fld>
            <a:endParaRPr lang="en-US" sz="1200" b="1"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913D13-2AA1-41F4-9515-BE8038163C7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13D13-2AA1-41F4-9515-BE8038163C7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13D13-2AA1-41F4-9515-BE8038163C7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13D13-2AA1-41F4-9515-BE8038163C7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13D13-2AA1-41F4-9515-BE8038163C7E}"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913D13-2AA1-41F4-9515-BE8038163C7E}"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913D13-2AA1-41F4-9515-BE8038163C7E}"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913D13-2AA1-41F4-9515-BE8038163C7E}"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13D13-2AA1-41F4-9515-BE8038163C7E}"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13D13-2AA1-41F4-9515-BE8038163C7E}"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13D13-2AA1-41F4-9515-BE8038163C7E}"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91091-7B62-4BA3-9BD4-CCBF35413D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13D13-2AA1-41F4-9515-BE8038163C7E}" type="datetimeFigureOut">
              <a:rPr lang="en-US" smtClean="0"/>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91091-7B62-4BA3-9BD4-CCBF35413D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rgbClr val="0070C0"/>
                </a:solidFill>
              </a:rPr>
              <a:t>PHÒNG CHỐNG COVID-19</a:t>
            </a:r>
            <a:endParaRPr lang="en-US" sz="5400"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10</a:t>
            </a:fld>
            <a:endParaRPr lang="en-US"/>
          </a:p>
        </p:txBody>
      </p:sp>
      <p:sp>
        <p:nvSpPr>
          <p:cNvPr id="6" name="Rectangle 2"/>
          <p:cNvSpPr>
            <a:spLocks noGrp="1"/>
          </p:cNvSpPr>
          <p:nvPr>
            <p:ph idx="1"/>
          </p:nvPr>
        </p:nvSpPr>
        <p:spPr>
          <a:xfrm>
            <a:off x="457200" y="630622"/>
            <a:ext cx="8229600" cy="5943915"/>
          </a:xfrm>
          <a:prstGeom prst="rect">
            <a:avLst/>
          </a:prstGeom>
        </p:spPr>
        <p:txBody>
          <a:bodyPr>
            <a:normAutofit/>
          </a:bodyPr>
          <a:lstStyle/>
          <a:p>
            <a:pPr marL="0" marR="0" lvl="0" indent="0" algn="just" defTabSz="914400" eaLnBrk="1" fontAlgn="auto" latinLnBrk="0" hangingPunct="1">
              <a:lnSpc>
                <a:spcPct val="100000"/>
              </a:lnSpc>
              <a:spcBef>
                <a:spcPts val="0"/>
              </a:spcBef>
              <a:spcAft>
                <a:spcPts val="0"/>
              </a:spcAft>
              <a:buClrTx/>
              <a:buSzTx/>
              <a:buFont typeface="Arial" charset="0"/>
              <a:buNone/>
              <a:tabLst/>
              <a:defRPr/>
            </a:pPr>
            <a:endParaRPr kumimoji="0" lang="en-US" sz="3100" b="1"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 typeface="Arial" charset="0"/>
              <a:buNone/>
              <a:tabLst/>
              <a:defRPr/>
            </a:pPr>
            <a:endParaRPr lang="en-US" sz="3100" b="1" kern="0" dirty="0">
              <a:solidFill>
                <a:schemeClr val="tx1"/>
              </a:solidFill>
              <a:latin typeface="Arial" charset="0"/>
            </a:endParaRPr>
          </a:p>
          <a:p>
            <a:pPr marL="0" marR="0" lvl="0" indent="0" algn="just" defTabSz="914400" eaLnBrk="1" fontAlgn="auto" latinLnBrk="0" hangingPunct="1">
              <a:lnSpc>
                <a:spcPct val="100000"/>
              </a:lnSpc>
              <a:spcBef>
                <a:spcPts val="0"/>
              </a:spcBef>
              <a:spcAft>
                <a:spcPts val="0"/>
              </a:spcAft>
              <a:buClrTx/>
              <a:buSzTx/>
              <a:buFont typeface="Arial" charset="0"/>
              <a:buNone/>
              <a:tabLst/>
              <a:defRPr/>
            </a:pPr>
            <a:endParaRPr kumimoji="0" lang="en-US" sz="3100" b="1"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 typeface="Arial" charset="0"/>
              <a:buNone/>
              <a:tabLst/>
              <a:defRPr/>
            </a:pPr>
            <a:r>
              <a:rPr kumimoji="0" lang="en-US" sz="3100" b="1" i="0" u="none" strike="noStrike" kern="0" cap="none" spc="0" normalizeH="0" baseline="0" noProof="0" dirty="0" smtClean="0">
                <a:ln>
                  <a:noFill/>
                </a:ln>
                <a:solidFill>
                  <a:schemeClr val="tx1"/>
                </a:solidFill>
                <a:effectLst/>
                <a:uLnTx/>
                <a:uFillTx/>
                <a:latin typeface="Arial" charset="0"/>
              </a:rPr>
              <a:t>3. </a:t>
            </a:r>
            <a:r>
              <a:rPr kumimoji="0" lang="en-US" sz="3100" b="1" i="0" u="none" strike="noStrike" kern="0" cap="none" spc="0" normalizeH="0" baseline="0" noProof="0" dirty="0" err="1" smtClean="0">
                <a:ln>
                  <a:noFill/>
                </a:ln>
                <a:solidFill>
                  <a:schemeClr val="tx1"/>
                </a:solidFill>
                <a:effectLst/>
                <a:uLnTx/>
                <a:uFillTx/>
                <a:latin typeface="Arial" charset="0"/>
              </a:rPr>
              <a:t>Sử</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dụng</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khẩu</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trang</a:t>
            </a:r>
            <a:r>
              <a:rPr kumimoji="0" lang="en-US" sz="3100" b="1" i="0" u="none" strike="noStrike" kern="0" cap="none" spc="0" normalizeH="0" baseline="0" noProof="0" dirty="0" smtClean="0">
                <a:ln>
                  <a:noFill/>
                </a:ln>
                <a:solidFill>
                  <a:schemeClr val="tx1"/>
                </a:solidFill>
                <a:effectLst/>
                <a:uLnTx/>
                <a:uFillTx/>
                <a:latin typeface="Arial" charset="0"/>
              </a:rPr>
              <a:t> y </a:t>
            </a:r>
            <a:r>
              <a:rPr kumimoji="0" lang="en-US" sz="3100" b="1" i="0" u="none" strike="noStrike" kern="0" cap="none" spc="0" normalizeH="0" baseline="0" noProof="0" dirty="0" err="1" smtClean="0">
                <a:ln>
                  <a:noFill/>
                </a:ln>
                <a:solidFill>
                  <a:schemeClr val="tx1"/>
                </a:solidFill>
                <a:effectLst/>
                <a:uLnTx/>
                <a:uFillTx/>
                <a:latin typeface="Arial" charset="0"/>
              </a:rPr>
              <a:t>tế</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đúng</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cách</a:t>
            </a:r>
            <a:endParaRPr kumimoji="0" lang="en-US" sz="3100" b="1"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sz="3100" kern="0" dirty="0">
              <a:solidFill>
                <a:srgbClr val="1F497D"/>
              </a:solidFill>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3100" b="0" i="0" u="none" strike="noStrike" kern="0" cap="none" spc="0" normalizeH="0" baseline="0" noProof="0" dirty="0" err="1" smtClean="0">
                <a:ln>
                  <a:noFill/>
                </a:ln>
                <a:solidFill>
                  <a:srgbClr val="1F497D"/>
                </a:solidFill>
                <a:effectLst/>
                <a:uLnTx/>
                <a:uFillTx/>
                <a:latin typeface="Arial" charset="0"/>
              </a:rPr>
              <a:t>Khi</a:t>
            </a:r>
            <a:r>
              <a:rPr kumimoji="0" lang="en-US" sz="3100" b="0" i="0" u="none" strike="noStrike" kern="0" cap="none" spc="0" normalizeH="0" baseline="0" noProof="0" dirty="0" smtClean="0">
                <a:ln>
                  <a:noFill/>
                </a:ln>
                <a:solidFill>
                  <a:srgbClr val="1F497D"/>
                </a:solidFill>
                <a:effectLst/>
                <a:uLnTx/>
                <a:uFillTx/>
                <a:latin typeface="Arial" charset="0"/>
              </a:rPr>
              <a:t> ho hay </a:t>
            </a:r>
            <a:r>
              <a:rPr kumimoji="0" lang="en-US" sz="3100" b="0" i="0" u="none" strike="noStrike" kern="0" cap="none" spc="0" normalizeH="0" baseline="0" noProof="0" dirty="0" err="1" smtClean="0">
                <a:ln>
                  <a:noFill/>
                </a:ln>
                <a:solidFill>
                  <a:srgbClr val="1F497D"/>
                </a:solidFill>
                <a:effectLst/>
                <a:uLnTx/>
                <a:uFillTx/>
                <a:latin typeface="Arial" charset="0"/>
              </a:rPr>
              <a:t>hắt</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hơi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hãy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che</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kín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miệng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mũi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bằng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khăn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giấy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hoặc</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tay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áo</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Sau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sử</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dụng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khăn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giấy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vứt</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khăn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giấy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vào</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thùng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rác</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Rửa</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sạch</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tay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ngay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lập</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tức</a:t>
            </a:r>
            <a:r>
              <a:rPr kumimoji="0" lang="en-US" sz="31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100" b="0" i="0" u="none" strike="noStrike" kern="0" cap="none" spc="0" normalizeH="0" baseline="0" noProof="0" dirty="0" smtClean="0">
              <a:ln>
                <a:noFill/>
              </a:ln>
              <a:solidFill>
                <a:srgbClr val="1F497D"/>
              </a:solidFill>
              <a:effectLst/>
              <a:uLnTx/>
              <a:uFillTx/>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1034" y="696913"/>
            <a:ext cx="823079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717742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11</a:t>
            </a:fld>
            <a:endParaRPr lang="en-US"/>
          </a:p>
        </p:txBody>
      </p:sp>
      <p:sp>
        <p:nvSpPr>
          <p:cNvPr id="6" name="Rectangle 2"/>
          <p:cNvSpPr>
            <a:spLocks noGrp="1"/>
          </p:cNvSpPr>
          <p:nvPr>
            <p:ph idx="1"/>
          </p:nvPr>
        </p:nvSpPr>
        <p:spPr>
          <a:xfrm>
            <a:off x="457200" y="630622"/>
            <a:ext cx="8229600" cy="5943915"/>
          </a:xfrm>
          <a:prstGeom prst="rect">
            <a:avLst/>
          </a:prstGeom>
        </p:spPr>
        <p:txBody>
          <a:bodyPr>
            <a:normAutofit/>
          </a:bodyPr>
          <a:lstStyle/>
          <a:p>
            <a:pPr marL="0" marR="0" lvl="0" indent="0" algn="just" defTabSz="914400" eaLnBrk="1" fontAlgn="auto" latinLnBrk="0" hangingPunct="1">
              <a:lnSpc>
                <a:spcPct val="100000"/>
              </a:lnSpc>
              <a:spcBef>
                <a:spcPts val="0"/>
              </a:spcBef>
              <a:spcAft>
                <a:spcPts val="0"/>
              </a:spcAft>
              <a:buClrTx/>
              <a:buSzTx/>
              <a:buFont typeface="Arial" charset="0"/>
              <a:buNone/>
              <a:tabLst/>
              <a:defRPr/>
            </a:pPr>
            <a:endParaRPr kumimoji="0" lang="en-US" sz="3100" b="1"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 typeface="Arial" charset="0"/>
              <a:buNone/>
              <a:tabLst/>
              <a:defRPr/>
            </a:pPr>
            <a:endParaRPr kumimoji="0" lang="en-US" sz="3100" b="1"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 typeface="Arial" charset="0"/>
              <a:buNone/>
              <a:tabLst/>
              <a:defRPr/>
            </a:pPr>
            <a:r>
              <a:rPr kumimoji="0" lang="en-US" sz="3100" b="1" i="0" u="none" strike="noStrike" kern="0" cap="none" spc="0" normalizeH="0" baseline="0" noProof="0" dirty="0" smtClean="0">
                <a:ln>
                  <a:noFill/>
                </a:ln>
                <a:solidFill>
                  <a:schemeClr val="tx1"/>
                </a:solidFill>
                <a:effectLst/>
                <a:uLnTx/>
                <a:uFillTx/>
                <a:latin typeface="Arial" charset="0"/>
              </a:rPr>
              <a:t>3. </a:t>
            </a:r>
            <a:r>
              <a:rPr kumimoji="0" lang="en-US" sz="3100" b="1" i="0" u="none" strike="noStrike" kern="0" cap="none" spc="0" normalizeH="0" baseline="0" noProof="0" dirty="0" err="1" smtClean="0">
                <a:ln>
                  <a:noFill/>
                </a:ln>
                <a:solidFill>
                  <a:schemeClr val="tx1"/>
                </a:solidFill>
                <a:effectLst/>
                <a:uLnTx/>
                <a:uFillTx/>
                <a:latin typeface="Arial" charset="0"/>
              </a:rPr>
              <a:t>Sử</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dụng</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khẩu</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trang</a:t>
            </a:r>
            <a:r>
              <a:rPr kumimoji="0" lang="en-US" sz="3100" b="1" i="0" u="none" strike="noStrike" kern="0" cap="none" spc="0" normalizeH="0" baseline="0" noProof="0" dirty="0" smtClean="0">
                <a:ln>
                  <a:noFill/>
                </a:ln>
                <a:solidFill>
                  <a:schemeClr val="tx1"/>
                </a:solidFill>
                <a:effectLst/>
                <a:uLnTx/>
                <a:uFillTx/>
                <a:latin typeface="Arial" charset="0"/>
              </a:rPr>
              <a:t> y </a:t>
            </a:r>
            <a:r>
              <a:rPr kumimoji="0" lang="en-US" sz="3100" b="1" i="0" u="none" strike="noStrike" kern="0" cap="none" spc="0" normalizeH="0" baseline="0" noProof="0" dirty="0" err="1" smtClean="0">
                <a:ln>
                  <a:noFill/>
                </a:ln>
                <a:solidFill>
                  <a:schemeClr val="tx1"/>
                </a:solidFill>
                <a:effectLst/>
                <a:uLnTx/>
                <a:uFillTx/>
                <a:latin typeface="Arial" charset="0"/>
              </a:rPr>
              <a:t>tế</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đúng</a:t>
            </a:r>
            <a:r>
              <a:rPr kumimoji="0" lang="en-US" sz="3100" b="1" i="0" u="none" strike="noStrike" kern="0" cap="none" spc="0" normalizeH="0" baseline="0" noProof="0" dirty="0" smtClean="0">
                <a:ln>
                  <a:noFill/>
                </a:ln>
                <a:solidFill>
                  <a:schemeClr val="tx1"/>
                </a:solidFill>
                <a:effectLst/>
                <a:uLnTx/>
                <a:uFillTx/>
                <a:latin typeface="Arial" charset="0"/>
              </a:rPr>
              <a:t> </a:t>
            </a:r>
            <a:r>
              <a:rPr kumimoji="0" lang="en-US" sz="3100" b="1" i="0" u="none" strike="noStrike" kern="0" cap="none" spc="0" normalizeH="0" baseline="0" noProof="0" dirty="0" err="1" smtClean="0">
                <a:ln>
                  <a:noFill/>
                </a:ln>
                <a:solidFill>
                  <a:schemeClr val="tx1"/>
                </a:solidFill>
                <a:effectLst/>
                <a:uLnTx/>
                <a:uFillTx/>
                <a:latin typeface="Arial" charset="0"/>
              </a:rPr>
              <a:t>cách</a:t>
            </a:r>
            <a:endParaRPr kumimoji="0" lang="en-US" sz="3100" b="1"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1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3100" b="0" i="0" u="none" strike="noStrike" kern="0" cap="none" spc="0" normalizeH="0" baseline="0" noProof="0" dirty="0" err="1" smtClean="0">
                <a:ln>
                  <a:noFill/>
                </a:ln>
                <a:solidFill>
                  <a:srgbClr val="1F497D"/>
                </a:solidFill>
                <a:effectLst/>
                <a:uLnTx/>
                <a:uFillTx/>
                <a:latin typeface="Arial" charset="0"/>
              </a:rPr>
              <a:t>Khi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sử</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dụng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khẩu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trang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hãy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chắc</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chắn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rằng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khẩu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trang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che</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kín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miệng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mũi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tránh</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chạm</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vào</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khẩu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trang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đang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sử</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dụng</a:t>
            </a:r>
            <a:r>
              <a:rPr kumimoji="0" lang="en-US" sz="31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1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3100" b="0" i="0" u="none" strike="noStrike" kern="0" cap="none" spc="0" normalizeH="0" baseline="0" noProof="0" dirty="0" err="1" smtClean="0">
                <a:ln>
                  <a:noFill/>
                </a:ln>
                <a:solidFill>
                  <a:srgbClr val="1F497D"/>
                </a:solidFill>
                <a:effectLst/>
                <a:uLnTx/>
                <a:uFillTx/>
                <a:latin typeface="Arial" charset="0"/>
              </a:rPr>
              <a:t>Nếu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sử</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dụng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các</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loại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khẩu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trang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dùng</a:t>
            </a:r>
            <a:r>
              <a:rPr kumimoji="0" lang="en-US" sz="3100" b="0" i="0" u="none" strike="noStrike" kern="0" cap="none" spc="0" normalizeH="0" baseline="0" noProof="0" dirty="0" smtClean="0">
                <a:ln>
                  <a:noFill/>
                </a:ln>
                <a:solidFill>
                  <a:srgbClr val="1F497D"/>
                </a:solidFill>
                <a:effectLst/>
                <a:uLnTx/>
                <a:uFillTx/>
                <a:latin typeface="Arial" charset="0"/>
              </a:rPr>
              <a:t> 1 </a:t>
            </a:r>
            <a:r>
              <a:rPr kumimoji="0" lang="en-US" sz="3100" b="0" i="0" u="none" strike="noStrike" kern="0" cap="none" spc="0" normalizeH="0" baseline="0" noProof="0" dirty="0" err="1" smtClean="0">
                <a:ln>
                  <a:noFill/>
                </a:ln>
                <a:solidFill>
                  <a:srgbClr val="1F497D"/>
                </a:solidFill>
                <a:effectLst/>
                <a:uLnTx/>
                <a:uFillTx/>
                <a:latin typeface="Arial" charset="0"/>
              </a:rPr>
              <a:t>lần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sau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sử</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dụng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cần</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loại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bỏ</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ngay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lập</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tức</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vào</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thùng</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rác</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và</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rửa</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sạch</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tay</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sau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khi</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bỏ</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khẩu</a:t>
            </a:r>
            <a:r>
              <a:rPr kumimoji="0" lang="en-US" sz="3100" b="0" i="0" u="none" strike="noStrike" kern="0" cap="none" spc="0" normalizeH="0" baseline="0" noProof="0" dirty="0" smtClean="0">
                <a:ln>
                  <a:noFill/>
                </a:ln>
                <a:solidFill>
                  <a:srgbClr val="1F497D"/>
                </a:solidFill>
                <a:effectLst/>
                <a:uLnTx/>
                <a:uFillTx/>
                <a:latin typeface="Arial" charset="0"/>
              </a:rPr>
              <a:t> </a:t>
            </a:r>
            <a:r>
              <a:rPr kumimoji="0" lang="en-US" sz="3100" b="0" i="0" u="none" strike="noStrike" kern="0" cap="none" spc="0" normalizeH="0" baseline="0" noProof="0" dirty="0" err="1" smtClean="0">
                <a:ln>
                  <a:noFill/>
                </a:ln>
                <a:solidFill>
                  <a:srgbClr val="1F497D"/>
                </a:solidFill>
                <a:effectLst/>
                <a:uLnTx/>
                <a:uFillTx/>
                <a:latin typeface="Arial" charset="0"/>
              </a:rPr>
              <a:t>trang</a:t>
            </a:r>
            <a:r>
              <a:rPr kumimoji="0" lang="en-US" sz="3100" b="0" i="0" u="none" strike="noStrike" kern="0" cap="none" spc="0" normalizeH="0" baseline="0" noProof="0" dirty="0" smtClean="0">
                <a:ln>
                  <a:noFill/>
                </a:ln>
                <a:solidFill>
                  <a:srgbClr val="1F497D"/>
                </a:solidFill>
                <a:effectLst/>
                <a:uLnTx/>
                <a:uFillTx/>
                <a:latin typeface="Arial" charset="0"/>
              </a:rPr>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2901" y="362561"/>
            <a:ext cx="823079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91903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12</a:t>
            </a:fld>
            <a:endParaRPr lang="en-US"/>
          </a:p>
        </p:txBody>
      </p:sp>
      <p:sp>
        <p:nvSpPr>
          <p:cNvPr id="6" name="Rectangle 3"/>
          <p:cNvSpPr>
            <a:spLocks noGrp="1"/>
          </p:cNvSpPr>
          <p:nvPr>
            <p:ph idx="1"/>
          </p:nvPr>
        </p:nvSpPr>
        <p:spPr>
          <a:xfrm>
            <a:off x="457200" y="693684"/>
            <a:ext cx="8229600" cy="5880853"/>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lang="en-US" kern="0" dirty="0">
              <a:solidFill>
                <a:schemeClr val="tx1"/>
              </a:solidFill>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r>
              <a:rPr kumimoji="0" lang="en-US" sz="2800" b="0" i="0" u="none" strike="noStrike" kern="0" cap="none" spc="0" normalizeH="0" baseline="0" noProof="0" dirty="0" smtClean="0">
                <a:ln>
                  <a:noFill/>
                </a:ln>
                <a:solidFill>
                  <a:schemeClr val="tx1"/>
                </a:solidFill>
                <a:effectLst/>
                <a:uLnTx/>
                <a:uFillTx/>
                <a:latin typeface="Arial" charset="0"/>
              </a:rPr>
              <a:t>4. </a:t>
            </a:r>
            <a:r>
              <a:rPr kumimoji="0" lang="en-US" sz="2800" b="0" i="0" u="none" strike="noStrike" kern="0" cap="none" spc="0" normalizeH="0" baseline="0" noProof="0" dirty="0" err="1" smtClean="0">
                <a:ln>
                  <a:noFill/>
                </a:ln>
                <a:solidFill>
                  <a:schemeClr val="tx1"/>
                </a:solidFill>
                <a:effectLst/>
                <a:uLnTx/>
                <a:uFillTx/>
                <a:latin typeface="Arial" charset="0"/>
              </a:rPr>
              <a:t>Chủ</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động</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tìm</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đến</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cơ</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sở</a:t>
            </a:r>
            <a:r>
              <a:rPr kumimoji="0" lang="en-US" sz="2800" b="0" i="0" u="none" strike="noStrike" kern="0" cap="none" spc="0" normalizeH="0" baseline="0" noProof="0" dirty="0" smtClean="0">
                <a:ln>
                  <a:noFill/>
                </a:ln>
                <a:solidFill>
                  <a:schemeClr val="tx1"/>
                </a:solidFill>
                <a:effectLst/>
                <a:uLnTx/>
                <a:uFillTx/>
                <a:latin typeface="Arial" charset="0"/>
              </a:rPr>
              <a:t> y </a:t>
            </a:r>
            <a:r>
              <a:rPr kumimoji="0" lang="en-US" sz="2800" b="0" i="0" u="none" strike="noStrike" kern="0" cap="none" spc="0" normalizeH="0" baseline="0" noProof="0" dirty="0" err="1" smtClean="0">
                <a:ln>
                  <a:noFill/>
                </a:ln>
                <a:solidFill>
                  <a:schemeClr val="tx1"/>
                </a:solidFill>
                <a:effectLst/>
                <a:uLnTx/>
                <a:uFillTx/>
                <a:latin typeface="Arial" charset="0"/>
              </a:rPr>
              <a:t>tế</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nếu</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bạn</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bị</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ốm</a:t>
            </a: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thấy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dấu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ốm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lại</a:t>
            </a:r>
            <a:r>
              <a:rPr kumimoji="0" lang="en-US" sz="2800" b="0" i="0" u="none" strike="noStrike" kern="0" cap="none" spc="0" normalizeH="0" baseline="0" noProof="0" dirty="0" smtClean="0">
                <a:ln>
                  <a:noFill/>
                </a:ln>
                <a:solidFill>
                  <a:srgbClr val="1F497D"/>
                </a:solidFill>
                <a:effectLst/>
                <a:uLnTx/>
                <a:uFillTx/>
                <a:latin typeface="Arial" charset="0"/>
              </a:rPr>
              <a:t>, du </a:t>
            </a:r>
            <a:r>
              <a:rPr kumimoji="0" lang="en-US" sz="2800" b="0" i="0" u="none" strike="noStrike" kern="0" cap="none" spc="0" normalizeH="0" baseline="0" noProof="0" dirty="0" err="1" smtClean="0">
                <a:ln>
                  <a:noFill/>
                </a:ln>
                <a:solidFill>
                  <a:srgbClr val="1F497D"/>
                </a:solidFill>
                <a:effectLst/>
                <a:uLnTx/>
                <a:uFillTx/>
                <a:latin typeface="Arial" charset="0"/>
              </a:rPr>
              <a:t>lịch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hàng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sắt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ô </a:t>
            </a:r>
            <a:r>
              <a:rPr kumimoji="0" lang="en-US" sz="2800" b="0" i="0" u="none" strike="noStrike" kern="0" cap="none" spc="0" normalizeH="0" baseline="0" noProof="0" dirty="0" err="1" smtClean="0">
                <a:ln>
                  <a:noFill/>
                </a:ln>
                <a:solidFill>
                  <a:srgbClr val="1F497D"/>
                </a:solidFill>
                <a:effectLst/>
                <a:uLnTx/>
                <a:uFillTx/>
                <a:latin typeface="Arial" charset="0"/>
              </a:rPr>
              <a:t>tô</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tìm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chăm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sóc</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càng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sớm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càng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tốt</a:t>
            </a: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Hãy</a:t>
            </a:r>
            <a:r>
              <a:rPr kumimoji="0" lang="en-US" sz="2800" b="0" i="0" u="none" strike="noStrike" kern="0" cap="none" spc="0" normalizeH="0" baseline="0" noProof="0" dirty="0" smtClean="0">
                <a:ln>
                  <a:noFill/>
                </a:ln>
                <a:solidFill>
                  <a:srgbClr val="1F497D"/>
                </a:solidFill>
                <a:effectLst/>
                <a:uLnTx/>
                <a:uFillTx/>
                <a:latin typeface="Arial" charset="0"/>
              </a:rPr>
              <a:t> chia </a:t>
            </a:r>
            <a:r>
              <a:rPr kumimoji="0" lang="en-US" sz="2800" b="0" i="0" u="none" strike="noStrike" kern="0" cap="none" spc="0" normalizeH="0" baseline="0" noProof="0" dirty="0" err="1" smtClean="0">
                <a:ln>
                  <a:noFill/>
                </a:ln>
                <a:solidFill>
                  <a:srgbClr val="1F497D"/>
                </a:solidFill>
                <a:effectLst/>
                <a:uLnTx/>
                <a:uFillTx/>
                <a:latin typeface="Arial" charset="0"/>
              </a:rPr>
              <a:t>sẻ</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lịch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trình</a:t>
            </a:r>
            <a:r>
              <a:rPr kumimoji="0" lang="en-US" sz="2800" b="0" i="0" u="none" strike="noStrike" kern="0" cap="none" spc="0" normalizeH="0" baseline="0" noProof="0" dirty="0" smtClean="0">
                <a:ln>
                  <a:noFill/>
                </a:ln>
                <a:solidFill>
                  <a:srgbClr val="1F497D"/>
                </a:solidFill>
                <a:effectLst/>
                <a:uLnTx/>
                <a:uFillTx/>
                <a:latin typeface="Arial" charset="0"/>
              </a:rPr>
              <a:t> di </a:t>
            </a:r>
            <a:r>
              <a:rPr kumimoji="0" lang="en-US" sz="2800" b="0" i="0" u="none" strike="noStrike" kern="0" cap="none" spc="0" normalizeH="0" baseline="0" noProof="0" dirty="0" err="1" smtClean="0">
                <a:ln>
                  <a:noFill/>
                </a:ln>
                <a:solidFill>
                  <a:srgbClr val="1F497D"/>
                </a:solidFill>
                <a:effectLst/>
                <a:uLnTx/>
                <a:uFillTx/>
                <a:latin typeface="Arial" charset="0"/>
              </a:rPr>
              <a:t>chuyển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4126" y="784592"/>
            <a:ext cx="823079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836186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13</a:t>
            </a:fld>
            <a:endParaRPr lang="en-US"/>
          </a:p>
        </p:txBody>
      </p:sp>
      <p:sp>
        <p:nvSpPr>
          <p:cNvPr id="6" name="Rectangle 3"/>
          <p:cNvSpPr>
            <a:spLocks noGrp="1"/>
          </p:cNvSpPr>
          <p:nvPr>
            <p:ph idx="1"/>
          </p:nvPr>
        </p:nvSpPr>
        <p:spPr>
          <a:xfrm>
            <a:off x="457200" y="693684"/>
            <a:ext cx="8229600" cy="5880853"/>
          </a:xfrm>
          <a:prstGeom prst="rect">
            <a:avLst/>
          </a:prstGeom>
        </p:spPr>
        <p:txBody>
          <a:bodyPr>
            <a:normAutofit lnSpcReduction="10000"/>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lang="en-US" kern="0" dirty="0">
              <a:solidFill>
                <a:schemeClr val="tx1"/>
              </a:solidFill>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r>
              <a:rPr kumimoji="0" lang="en-US" sz="2800" b="0" i="0" u="none" strike="noStrike" kern="0" cap="none" spc="0" normalizeH="0" baseline="0" noProof="0" dirty="0" smtClean="0">
                <a:ln>
                  <a:noFill/>
                </a:ln>
                <a:solidFill>
                  <a:schemeClr val="tx1"/>
                </a:solidFill>
                <a:effectLst/>
                <a:uLnTx/>
                <a:uFillTx/>
                <a:latin typeface="Arial" charset="0"/>
              </a:rPr>
              <a:t>5. </a:t>
            </a:r>
            <a:r>
              <a:rPr kumimoji="0" lang="en-US" sz="2800" b="0" i="0" u="none" strike="noStrike" kern="0" cap="none" spc="0" normalizeH="0" baseline="0" noProof="0" dirty="0" err="1" smtClean="0">
                <a:ln>
                  <a:noFill/>
                </a:ln>
                <a:solidFill>
                  <a:schemeClr val="tx1"/>
                </a:solidFill>
                <a:effectLst/>
                <a:uLnTx/>
                <a:uFillTx/>
                <a:latin typeface="Arial" charset="0"/>
              </a:rPr>
              <a:t>Lưu</a:t>
            </a:r>
            <a:r>
              <a:rPr kumimoji="0" lang="en-US" sz="2800" b="0" i="0" u="none" strike="noStrike" kern="0" cap="none" spc="0" normalizeH="0" baseline="0" noProof="0" dirty="0" smtClean="0">
                <a:ln>
                  <a:noFill/>
                </a:ln>
                <a:solidFill>
                  <a:schemeClr val="tx1"/>
                </a:solidFill>
                <a:effectLst/>
                <a:uLnTx/>
                <a:uFillTx/>
                <a:latin typeface="Arial" charset="0"/>
              </a:rPr>
              <a:t> ý </a:t>
            </a:r>
            <a:r>
              <a:rPr kumimoji="0" lang="en-US" sz="2800" b="0" i="0" u="none" strike="noStrike" kern="0" cap="none" spc="0" normalizeH="0" baseline="0" noProof="0" dirty="0" err="1" smtClean="0">
                <a:ln>
                  <a:noFill/>
                </a:ln>
                <a:solidFill>
                  <a:schemeClr val="tx1"/>
                </a:solidFill>
                <a:effectLst/>
                <a:uLnTx/>
                <a:uFillTx/>
                <a:latin typeface="Arial" charset="0"/>
              </a:rPr>
              <a:t>quan</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trọng</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để</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phòng</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chống</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lây</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nhiễm</a:t>
            </a:r>
            <a:r>
              <a:rPr kumimoji="0" lang="en-US" sz="2800" b="0" i="0" u="none" strike="noStrike" kern="0" cap="none" spc="0" normalizeH="0" baseline="0" noProof="0" dirty="0" smtClean="0">
                <a:ln>
                  <a:noFill/>
                </a:ln>
                <a:solidFill>
                  <a:schemeClr val="tx1"/>
                </a:solidFill>
                <a:effectLst/>
                <a:uLnTx/>
                <a:uFillTx/>
                <a:latin typeface="Arial" charset="0"/>
              </a:rPr>
              <a:t> </a:t>
            </a:r>
            <a:r>
              <a:rPr kumimoji="0" lang="en-US" sz="2800" b="0" i="0" u="none" strike="noStrike" kern="0" cap="none" spc="0" normalizeH="0" baseline="0" noProof="0" dirty="0" err="1" smtClean="0">
                <a:ln>
                  <a:noFill/>
                </a:ln>
                <a:solidFill>
                  <a:schemeClr val="tx1"/>
                </a:solidFill>
                <a:effectLst/>
                <a:uLnTx/>
                <a:uFillTx/>
                <a:latin typeface="Arial" charset="0"/>
              </a:rPr>
              <a:t>nCoV</a:t>
            </a:r>
            <a:endParaRPr kumimoji="0" lang="en-US" sz="2800" b="0" i="0" u="none" strike="noStrike" kern="0" cap="none" spc="0" normalizeH="0" baseline="0" noProof="0" dirty="0" smtClean="0">
              <a:ln>
                <a:noFill/>
              </a:ln>
              <a:solidFill>
                <a:schemeClr val="tx1"/>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Chỉ</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dụng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loại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thực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phẩm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nấu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chín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an </a:t>
            </a:r>
            <a:r>
              <a:rPr kumimoji="0" lang="en-US" sz="2800" b="0" i="0" u="none" strike="noStrike" kern="0" cap="none" spc="0" normalizeH="0" baseline="0" noProof="0" dirty="0" err="1" smtClean="0">
                <a:ln>
                  <a:noFill/>
                </a:ln>
                <a:solidFill>
                  <a:srgbClr val="1F497D"/>
                </a:solidFill>
                <a:effectLst/>
                <a:uLnTx/>
                <a:uFillTx/>
                <a:latin typeface="Arial" charset="0"/>
              </a:rPr>
              <a:t>toàn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thực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phẩm</a:t>
            </a: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bừa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bãi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cộng</a:t>
            </a: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Tránh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tiếp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xúc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loại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nuôi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dã</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dù</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sống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bị</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ốm</a:t>
            </a:r>
            <a:r>
              <a:rPr kumimoji="0" lang="en-US" sz="2800" b="0" i="0" u="none" strike="noStrike" kern="0" cap="none" spc="0" normalizeH="0" baseline="0" noProof="0" dirty="0" smtClean="0">
                <a:ln>
                  <a:noFill/>
                </a:ln>
                <a:solidFill>
                  <a:srgbClr val="1F497D"/>
                </a:solidFill>
                <a:effectLst/>
                <a:uLnTx/>
                <a:uFillTx/>
                <a:latin typeface="Arial" charset="0"/>
              </a:rPr>
              <a:t> hay </a:t>
            </a:r>
            <a:r>
              <a:rPr kumimoji="0" lang="en-US" sz="2800" b="0" i="0" u="none" strike="noStrike" kern="0" cap="none" spc="0" normalizeH="0" baseline="0" noProof="0" dirty="0" err="1" smtClean="0">
                <a:ln>
                  <a:noFill/>
                </a:ln>
                <a:solidFill>
                  <a:srgbClr val="1F497D"/>
                </a:solidFill>
                <a:effectLst/>
                <a:uLnTx/>
                <a:uFillTx/>
                <a:latin typeface="Arial" charset="0"/>
              </a:rPr>
              <a:t>đã</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chết</a:t>
            </a:r>
            <a:r>
              <a:rPr kumimoji="0" lang="en-US" sz="2800" b="0" i="0" u="none" strike="noStrike" kern="0" cap="none" spc="0" normalizeH="0" baseline="0" noProof="0" dirty="0" smtClean="0">
                <a:ln>
                  <a:noFill/>
                </a:ln>
                <a:solidFill>
                  <a:srgbClr val="1F497D"/>
                </a:solidFill>
                <a:effectLst/>
                <a:uLnTx/>
                <a:uFillTx/>
                <a:latin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4995" y="626575"/>
            <a:ext cx="823079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267271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14</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 typeface="Arial" charset="0"/>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nhân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mắc</a:t>
            </a:r>
            <a:r>
              <a:rPr kumimoji="0" lang="en-US" sz="2400" b="0" i="0" u="none" strike="noStrike" kern="0" cap="none" spc="0" normalizeH="0" baseline="0" noProof="0" dirty="0" smtClean="0">
                <a:ln>
                  <a:noFill/>
                </a:ln>
                <a:solidFill>
                  <a:srgbClr val="1F497D"/>
                </a:solidFill>
                <a:effectLst/>
                <a:uLnTx/>
                <a:uFillTx/>
                <a:latin typeface="Arial" charset="0"/>
              </a:rPr>
              <a:t> 2019-nCoV </a:t>
            </a:r>
            <a:r>
              <a:rPr kumimoji="0" lang="en-US" sz="2400" b="0" i="0" u="none" strike="noStrike" kern="0" cap="none" spc="0" normalizeH="0" baseline="0" noProof="0" dirty="0" err="1" smtClean="0">
                <a:ln>
                  <a:noFill/>
                </a:ln>
                <a:solidFill>
                  <a:srgbClr val="1F497D"/>
                </a:solidFill>
                <a:effectLst/>
                <a:uLnTx/>
                <a:uFillTx/>
                <a:latin typeface="Arial" charset="0"/>
              </a:rPr>
              <a:t>từ</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nhẹ</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nặng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bao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gồm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chứng</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 typeface="Arial" charset="0"/>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 typeface="Arial" charset="0"/>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1F497D"/>
                </a:solidFill>
                <a:effectLst/>
                <a:uLnTx/>
                <a:uFillTx/>
                <a:latin typeface="Arial" charset="0"/>
              </a:rPr>
              <a:t> + </a:t>
            </a:r>
            <a:r>
              <a:rPr kumimoji="0" lang="en-US" sz="2400" b="0" i="0" u="none" strike="noStrike" kern="0" cap="none" spc="0" normalizeH="0" baseline="0" noProof="0" dirty="0" err="1" smtClean="0">
                <a:ln>
                  <a:noFill/>
                </a:ln>
                <a:solidFill>
                  <a:srgbClr val="1F497D"/>
                </a:solidFill>
                <a:effectLst/>
                <a:uLnTx/>
                <a:uFillTx/>
                <a:latin typeface="Arial" charset="0"/>
              </a:rPr>
              <a:t>Sốt</a:t>
            </a:r>
            <a:r>
              <a:rPr kumimoji="0" lang="en-US" sz="2400" b="0" i="0" u="none" strike="noStrike" kern="0" cap="none" spc="0" normalizeH="0" baseline="0" noProof="0" dirty="0" smtClean="0">
                <a:ln>
                  <a:noFill/>
                </a:ln>
                <a:solidFill>
                  <a:srgbClr val="1F497D"/>
                </a:solidFill>
                <a:effectLst/>
                <a:uLnTx/>
                <a:uFillTx/>
                <a:latin typeface="Arial" charset="0"/>
              </a:rPr>
              <a:t>, ho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thở</a:t>
            </a:r>
            <a:r>
              <a:rPr kumimoji="0" lang="en-US" sz="24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này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xuất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hiện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từ</a:t>
            </a:r>
            <a:r>
              <a:rPr kumimoji="0" lang="en-US" sz="2400" b="0" i="0" u="none" strike="noStrike" kern="0" cap="none" spc="0" normalizeH="0" baseline="0" noProof="0" dirty="0" smtClean="0">
                <a:ln>
                  <a:noFill/>
                </a:ln>
                <a:solidFill>
                  <a:srgbClr val="1F497D"/>
                </a:solidFill>
                <a:effectLst/>
                <a:uLnTx/>
                <a:uFillTx/>
                <a:latin typeface="Arial" charset="0"/>
              </a:rPr>
              <a:t> 2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14 </a:t>
            </a:r>
            <a:r>
              <a:rPr kumimoji="0" lang="en-US" sz="2400" b="0" i="0" u="none" strike="noStrike" kern="0" cap="none" spc="0" normalizeH="0" baseline="0" noProof="0" dirty="0" err="1" smtClean="0">
                <a:ln>
                  <a:noFill/>
                </a:ln>
                <a:solidFill>
                  <a:srgbClr val="1F497D"/>
                </a:solidFill>
                <a:effectLst/>
                <a:uLnTx/>
                <a:uFillTx/>
                <a:latin typeface="Arial" charset="0"/>
              </a:rPr>
              <a:t>ngày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tiếp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xúc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nguồn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nCOV</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diễn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biến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phổi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nặng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suy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hô</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hấp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tiến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triển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vong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biệt</a:t>
            </a:r>
            <a:r>
              <a:rPr kumimoji="0" lang="en-US" sz="2400" b="0" i="0" u="none" strike="noStrike" kern="0" cap="none" spc="0" normalizeH="0" baseline="0" noProof="0" dirty="0" smtClean="0">
                <a:ln>
                  <a:noFill/>
                </a:ln>
                <a:solidFill>
                  <a:srgbClr val="1F497D"/>
                </a:solidFill>
                <a:effectLst/>
                <a:uLnTx/>
                <a:uFillTx/>
                <a:latin typeface="Arial" charset="0"/>
              </a:rPr>
              <a:t> ở </a:t>
            </a:r>
            <a:r>
              <a:rPr kumimoji="0" lang="en-US" sz="2400" b="0" i="0" u="none" strike="noStrike" kern="0" cap="none" spc="0" normalizeH="0" baseline="0" noProof="0" dirty="0" err="1" smtClean="0">
                <a:ln>
                  <a:noFill/>
                </a:ln>
                <a:solidFill>
                  <a:srgbClr val="1F497D"/>
                </a:solidFill>
                <a:effectLst/>
                <a:uLnTx/>
                <a:uFillTx/>
                <a:latin typeface="Arial" charset="0"/>
              </a:rPr>
              <a:t>những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mạn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tính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suy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giảm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miễn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dịch</a:t>
            </a:r>
            <a:r>
              <a:rPr kumimoji="0" lang="en-US" sz="24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74785" y="955431"/>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Những</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triệu</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chứng</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biến</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chứng</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của</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2019-nCoV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thể</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gây</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ra</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là</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gì</a:t>
            </a:r>
            <a:endParaRPr kumimoji="0" lang="en-US" sz="4000" b="0"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1618337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15</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srgbClr val="FF0000"/>
                </a:solidFill>
                <a:effectLst/>
                <a:uLnTx/>
                <a:uFillTx/>
                <a:latin typeface="Calibri"/>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Làm</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thế</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nào</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để</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kiểm</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tra</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một</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người</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nhiễm</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2019-nCoV hay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không</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a:t>
            </a:r>
            <a:endParaRPr kumimoji="0" lang="en-US" sz="3600" b="1" i="0" u="none" strike="noStrike" kern="0" cap="none" spc="0" normalizeH="0" baseline="0" noProof="0" dirty="0" smtClean="0">
              <a:ln>
                <a:noFill/>
              </a:ln>
              <a:solidFill>
                <a:srgbClr val="FF0000"/>
              </a:solidFill>
              <a:effectLst/>
              <a:uLnTx/>
              <a:uFillTx/>
              <a:latin typeface="Arial" charset="0"/>
              <a:ea typeface="+mn-ea"/>
              <a:cs typeface="+mn-cs"/>
            </a:endParaRPr>
          </a:p>
        </p:txBody>
      </p:sp>
      <p:sp>
        <p:nvSpPr>
          <p:cNvPr id="7" name="Rectangle 3"/>
          <p:cNvSpPr>
            <a:spLocks noGrp="1"/>
          </p:cNvSpPr>
          <p:nvPr>
            <p:ph idx="1"/>
          </p:nvPr>
        </p:nvSpPr>
        <p:spPr>
          <a:xfrm>
            <a:off x="457200" y="2249424"/>
            <a:ext cx="8229600" cy="4325112"/>
          </a:xfrm>
          <a:prstGeom prst="rect">
            <a:avLst/>
          </a:prstGeom>
        </p:spPr>
        <p:txBody>
          <a:bodyPr>
            <a:normAutofit/>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b="0" i="0" u="none" strike="noStrike" kern="0" cap="none" spc="0" normalizeH="0" baseline="0" noProof="0" dirty="0" err="1" smtClean="0">
                <a:ln>
                  <a:noFill/>
                </a:ln>
                <a:solidFill>
                  <a:srgbClr val="1F497D"/>
                </a:solidFill>
                <a:effectLst/>
                <a:uLnTx/>
                <a:uFillTx/>
                <a:latin typeface="Arial" charset="0"/>
              </a:rPr>
              <a:t>Tại</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thời</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điểm</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này</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các</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kiểm</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tra</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chẩn</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đoán</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chính</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xác</a:t>
            </a:r>
            <a:r>
              <a:rPr kumimoji="0" lang="en-US" b="0" i="0" u="none" strike="noStrike" kern="0" cap="none" spc="0" normalizeH="0" baseline="0" noProof="0" dirty="0" smtClean="0">
                <a:ln>
                  <a:noFill/>
                </a:ln>
                <a:solidFill>
                  <a:srgbClr val="1F497D"/>
                </a:solidFill>
                <a:effectLst/>
                <a:uLnTx/>
                <a:uFillTx/>
                <a:latin typeface="Arial" charset="0"/>
              </a:rPr>
              <a:t> 2019-nCoV </a:t>
            </a:r>
            <a:r>
              <a:rPr kumimoji="0" lang="en-US" b="0" i="0" u="none" strike="noStrike" kern="0" cap="none" spc="0" normalizeH="0" baseline="0" noProof="0" dirty="0" err="1" smtClean="0">
                <a:ln>
                  <a:noFill/>
                </a:ln>
                <a:solidFill>
                  <a:srgbClr val="1F497D"/>
                </a:solidFill>
                <a:effectLst/>
                <a:uLnTx/>
                <a:uFillTx/>
                <a:latin typeface="Arial" charset="0"/>
              </a:rPr>
              <a:t>chỉ</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có</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thể</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được</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tiến</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hành</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tại</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các</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cơ</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sở</a:t>
            </a:r>
            <a:r>
              <a:rPr kumimoji="0" lang="en-US" b="0" i="0" u="none" strike="noStrike" kern="0" cap="none" spc="0" normalizeH="0" baseline="0" noProof="0" dirty="0" smtClean="0">
                <a:ln>
                  <a:noFill/>
                </a:ln>
                <a:solidFill>
                  <a:srgbClr val="1F497D"/>
                </a:solidFill>
                <a:effectLst/>
                <a:uLnTx/>
                <a:uFillTx/>
                <a:latin typeface="Arial" charset="0"/>
              </a:rPr>
              <a:t> y </a:t>
            </a:r>
            <a:r>
              <a:rPr kumimoji="0" lang="en-US" b="0" i="0" u="none" strike="noStrike" kern="0" cap="none" spc="0" normalizeH="0" baseline="0" noProof="0" dirty="0" err="1" smtClean="0">
                <a:ln>
                  <a:noFill/>
                </a:ln>
                <a:solidFill>
                  <a:srgbClr val="1F497D"/>
                </a:solidFill>
                <a:effectLst/>
                <a:uLnTx/>
                <a:uFillTx/>
                <a:latin typeface="Arial" charset="0"/>
              </a:rPr>
              <a:t>tế</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được</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phép</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thực</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hiện</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xét</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nghiệm</a:t>
            </a:r>
            <a:r>
              <a:rPr kumimoji="0" lang="en-US"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b="0" i="0" u="none" strike="noStrike" kern="0" cap="none" spc="0" normalizeH="0" baseline="0" noProof="0" dirty="0" err="1" smtClean="0">
                <a:ln>
                  <a:noFill/>
                </a:ln>
                <a:solidFill>
                  <a:srgbClr val="1F497D"/>
                </a:solidFill>
                <a:effectLst/>
                <a:uLnTx/>
                <a:uFillTx/>
                <a:latin typeface="Arial" charset="0"/>
              </a:rPr>
              <a:t>Kỹ</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thuật</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xác</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định</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chủng</a:t>
            </a:r>
            <a:r>
              <a:rPr kumimoji="0" lang="en-US" b="0" i="0" u="none" strike="noStrike" kern="0" cap="none" spc="0" normalizeH="0" baseline="0" noProof="0" dirty="0" smtClean="0">
                <a:ln>
                  <a:noFill/>
                </a:ln>
                <a:solidFill>
                  <a:srgbClr val="1F497D"/>
                </a:solidFill>
                <a:effectLst/>
                <a:uLnTx/>
                <a:uFillTx/>
                <a:latin typeface="Arial" charset="0"/>
              </a:rPr>
              <a:t> 2019-nCov </a:t>
            </a:r>
            <a:r>
              <a:rPr kumimoji="0" lang="en-US" b="0" i="0" u="none" strike="noStrike" kern="0" cap="none" spc="0" normalizeH="0" baseline="0" noProof="0" dirty="0" err="1" smtClean="0">
                <a:ln>
                  <a:noFill/>
                </a:ln>
                <a:solidFill>
                  <a:srgbClr val="1F497D"/>
                </a:solidFill>
                <a:effectLst/>
                <a:uLnTx/>
                <a:uFillTx/>
                <a:latin typeface="Arial" charset="0"/>
              </a:rPr>
              <a:t>đó</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là</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kỹ</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thuật</a:t>
            </a:r>
            <a:r>
              <a:rPr kumimoji="0" lang="en-US" b="0" i="0" u="none" strike="noStrike" kern="0" cap="none" spc="0" normalizeH="0" baseline="0" noProof="0" dirty="0" smtClean="0">
                <a:ln>
                  <a:noFill/>
                </a:ln>
                <a:solidFill>
                  <a:srgbClr val="1F497D"/>
                </a:solidFill>
                <a:effectLst/>
                <a:uLnTx/>
                <a:uFillTx/>
                <a:latin typeface="Arial" charset="0"/>
              </a:rPr>
              <a:t> Real time RT - PCR </a:t>
            </a:r>
            <a:r>
              <a:rPr kumimoji="0" lang="en-US" b="0" i="0" u="none" strike="noStrike" kern="0" cap="none" spc="0" normalizeH="0" baseline="0" noProof="0" dirty="0" err="1" smtClean="0">
                <a:ln>
                  <a:noFill/>
                </a:ln>
                <a:solidFill>
                  <a:srgbClr val="1F497D"/>
                </a:solidFill>
                <a:effectLst/>
                <a:uLnTx/>
                <a:uFillTx/>
                <a:latin typeface="Arial" charset="0"/>
              </a:rPr>
              <a:t>với</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bệnh</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phẩm</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là</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dịch</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đường</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hô</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hấp</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đờm</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dịch</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nội</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khí</a:t>
            </a:r>
            <a:r>
              <a:rPr kumimoji="0" lang="en-US" b="0" i="0" u="none" strike="noStrike" kern="0" cap="none" spc="0" normalizeH="0" baseline="0" noProof="0" dirty="0" smtClean="0">
                <a:ln>
                  <a:noFill/>
                </a:ln>
                <a:solidFill>
                  <a:srgbClr val="1F497D"/>
                </a:solidFill>
                <a:effectLst/>
                <a:uLnTx/>
                <a:uFillTx/>
                <a:latin typeface="Arial" charset="0"/>
              </a:rPr>
              <a:t> </a:t>
            </a:r>
            <a:r>
              <a:rPr kumimoji="0" lang="en-US" b="0" i="0" u="none" strike="noStrike" kern="0" cap="none" spc="0" normalizeH="0" baseline="0" noProof="0" dirty="0" err="1" smtClean="0">
                <a:ln>
                  <a:noFill/>
                </a:ln>
                <a:solidFill>
                  <a:srgbClr val="1F497D"/>
                </a:solidFill>
                <a:effectLst/>
                <a:uLnTx/>
                <a:uFillTx/>
                <a:latin typeface="Arial" charset="0"/>
              </a:rPr>
              <a:t>quản</a:t>
            </a:r>
            <a:endParaRPr kumimoji="0" lang="en-US" b="0" i="0" u="none" strike="noStrike" kern="0" cap="none" spc="0" normalizeH="0" baseline="0" noProof="0" dirty="0" smtClean="0">
              <a:ln>
                <a:noFill/>
              </a:ln>
              <a:solidFill>
                <a:srgbClr val="1F497D"/>
              </a:solidFill>
              <a:effectLst/>
              <a:uLnTx/>
              <a:uFillTx/>
              <a:latin typeface="Arial" charset="0"/>
            </a:endParaRPr>
          </a:p>
        </p:txBody>
      </p:sp>
    </p:spTree>
    <p:extLst>
      <p:ext uri="{BB962C8B-B14F-4D97-AF65-F5344CB8AC3E}">
        <p14:creationId xmlns:p14="http://schemas.microsoft.com/office/powerpoint/2010/main" xmlns="" val="31305976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16</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Về</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nguyên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tắc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trị</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ca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ngờ</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phải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khám</a:t>
            </a:r>
            <a:r>
              <a:rPr kumimoji="0" lang="en-US" sz="2800" b="0" i="0" u="none" strike="noStrike" kern="0" cap="none" spc="0" normalizeH="0" baseline="0" noProof="0" dirty="0" smtClean="0">
                <a:ln>
                  <a:noFill/>
                </a:ln>
                <a:solidFill>
                  <a:srgbClr val="1F497D"/>
                </a:solidFill>
                <a:effectLst/>
                <a:uLnTx/>
                <a:uFillTx/>
                <a:latin typeface="Arial" charset="0"/>
              </a:rPr>
              <a:t> ở </a:t>
            </a:r>
            <a:r>
              <a:rPr kumimoji="0" lang="en-US" sz="2800" b="0" i="0" u="none" strike="noStrike" kern="0" cap="none" spc="0" normalizeH="0" baseline="0" noProof="0" dirty="0" err="1" smtClean="0">
                <a:ln>
                  <a:noFill/>
                </a:ln>
                <a:solidFill>
                  <a:srgbClr val="1F497D"/>
                </a:solidFill>
                <a:effectLst/>
                <a:uLnTx/>
                <a:uFillTx/>
                <a:latin typeface="Arial" charset="0"/>
              </a:rPr>
              <a:t>khu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riêng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viện</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10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lấy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phẩm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đúng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làm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xét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nghiệm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chẩn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đoán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định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Các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chuyên</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gia</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y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tế</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chăm</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sóc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các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sở</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y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tế</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cần</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làm</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gì</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a:t>
            </a:r>
            <a:r>
              <a:rPr kumimoji="0" lang="en-US" sz="4400" b="1" i="0" u="none" strike="noStrike" kern="0" cap="none" spc="0" normalizeH="0" baseline="0" noProof="0" dirty="0" smtClean="0">
                <a:ln>
                  <a:noFill/>
                </a:ln>
                <a:solidFill>
                  <a:srgbClr val="FF0000"/>
                </a:solidFill>
                <a:effectLst/>
                <a:uLnTx/>
                <a:uFillTx/>
                <a:latin typeface="Calibri"/>
                <a:ea typeface="+mn-ea"/>
                <a:cs typeface="+mn-cs"/>
              </a:rPr>
              <a:t> </a:t>
            </a:r>
          </a:p>
        </p:txBody>
      </p:sp>
    </p:spTree>
    <p:extLst>
      <p:ext uri="{BB962C8B-B14F-4D97-AF65-F5344CB8AC3E}">
        <p14:creationId xmlns:p14="http://schemas.microsoft.com/office/powerpoint/2010/main" xmlns="" val="23180778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17</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Ca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nhập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dõi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hoàn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toàn</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10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nay </a:t>
            </a:r>
            <a:r>
              <a:rPr kumimoji="0" lang="en-US" sz="2800" b="0" i="0" u="none" strike="noStrike" kern="0" cap="none" spc="0" normalizeH="0" baseline="0" noProof="0" dirty="0" err="1" smtClean="0">
                <a:ln>
                  <a:noFill/>
                </a:ln>
                <a:solidFill>
                  <a:srgbClr val="1F497D"/>
                </a:solidFill>
                <a:effectLst/>
                <a:uLnTx/>
                <a:uFillTx/>
                <a:latin typeface="Arial" charset="0"/>
              </a:rPr>
              <a:t>chưa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thuốc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trị</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chưa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vắc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xin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phòng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vì</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chủ</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yếu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trị</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triệu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phát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kịp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tình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trạng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suy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hô</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hấp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suy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thận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khác</a:t>
            </a:r>
            <a:r>
              <a:rPr kumimoji="0" lang="en-US" sz="28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Các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chuyên</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gia</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y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tế</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chăm</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sóc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các</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sở</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y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tế</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cần</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làm</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0" i="0" u="none" strike="noStrike" kern="0" cap="none" spc="0" normalizeH="0" baseline="0" noProof="0" dirty="0" err="1" smtClean="0">
                <a:ln>
                  <a:noFill/>
                </a:ln>
                <a:solidFill>
                  <a:srgbClr val="FF0000"/>
                </a:solidFill>
                <a:effectLst/>
                <a:uLnTx/>
                <a:uFillTx/>
                <a:latin typeface="Arial" charset="0"/>
                <a:ea typeface="+mn-ea"/>
                <a:cs typeface="+mn-cs"/>
              </a:rPr>
              <a:t>gì</a:t>
            </a:r>
            <a:r>
              <a:rPr kumimoji="0" lang="en-US" sz="4000" b="0" i="0" u="none" strike="noStrike" kern="0" cap="none" spc="0" normalizeH="0" baseline="0" noProof="0" dirty="0" smtClean="0">
                <a:ln>
                  <a:noFill/>
                </a:ln>
                <a:solidFill>
                  <a:srgbClr val="FF0000"/>
                </a:solidFill>
                <a:effectLst/>
                <a:uLnTx/>
                <a:uFillTx/>
                <a:latin typeface="Arial" charset="0"/>
                <a:ea typeface="+mn-ea"/>
                <a:cs typeface="+mn-cs"/>
              </a:rPr>
              <a:t>?</a:t>
            </a:r>
            <a:r>
              <a:rPr kumimoji="0" lang="en-US" sz="4400" b="1" i="0" u="none" strike="noStrike" kern="0" cap="none" spc="0" normalizeH="0" baseline="0" noProof="0" dirty="0" smtClean="0">
                <a:ln>
                  <a:noFill/>
                </a:ln>
                <a:solidFill>
                  <a:srgbClr val="FF0000"/>
                </a:solidFill>
                <a:effectLst/>
                <a:uLnTx/>
                <a:uFillTx/>
                <a:latin typeface="Calibri"/>
                <a:ea typeface="+mn-ea"/>
                <a:cs typeface="+mn-cs"/>
              </a:rPr>
              <a:t> </a:t>
            </a:r>
          </a:p>
        </p:txBody>
      </p:sp>
    </p:spTree>
    <p:extLst>
      <p:ext uri="{BB962C8B-B14F-4D97-AF65-F5344CB8AC3E}">
        <p14:creationId xmlns:p14="http://schemas.microsoft.com/office/powerpoint/2010/main" xmlns="" val="2472541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18</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 typeface="Arial" charset="0"/>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Súc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miệng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bằng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muối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súc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miệng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xuyên</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Giữ</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ấm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tập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dục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chín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uống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chín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uống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đầy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đủ</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dưỡng</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tiếp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xúc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nuôi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dã</a:t>
            </a:r>
            <a:r>
              <a:rPr kumimoji="0" lang="en-US" sz="28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Tăng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cường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cho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cán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bộ</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giáo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endParaRPr kumimoji="0" lang="en-US" sz="4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12159441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19</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Đối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trẻ</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em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mầm</a:t>
            </a:r>
            <a:r>
              <a:rPr kumimoji="0" lang="en-US" sz="2800" b="0" i="0" u="none" strike="noStrike" kern="0" cap="none" spc="0" normalizeH="0" baseline="0" noProof="0" dirty="0" smtClean="0">
                <a:ln>
                  <a:noFill/>
                </a:ln>
                <a:solidFill>
                  <a:srgbClr val="1F497D"/>
                </a:solidFill>
                <a:effectLst/>
                <a:uLnTx/>
                <a:uFillTx/>
                <a:latin typeface="Arial" charset="0"/>
              </a:rPr>
              <a:t> non,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cha </a:t>
            </a:r>
            <a:r>
              <a:rPr kumimoji="0" lang="en-US" sz="2800" b="0" i="0" u="none" strike="noStrike" kern="0" cap="none" spc="0" normalizeH="0" baseline="0" noProof="0" dirty="0" err="1" smtClean="0">
                <a:ln>
                  <a:noFill/>
                </a:ln>
                <a:solidFill>
                  <a:srgbClr val="1F497D"/>
                </a:solidFill>
                <a:effectLst/>
                <a:uLnTx/>
                <a:uFillTx/>
                <a:latin typeface="Arial" charset="0"/>
              </a:rPr>
              <a:t>mẹ</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nhiệm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nhiệt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sốt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ho, </a:t>
            </a:r>
            <a:r>
              <a:rPr kumimoji="0" lang="en-US" sz="2800" b="0" i="0" u="none" strike="noStrike" kern="0" cap="none" spc="0" normalizeH="0" baseline="0" noProof="0" dirty="0" err="1" smtClean="0">
                <a:ln>
                  <a:noFill/>
                </a:ln>
                <a:solidFill>
                  <a:srgbClr val="1F497D"/>
                </a:solidFill>
                <a:effectLst/>
                <a:uLnTx/>
                <a:uFillTx/>
                <a:latin typeface="Arial" charset="0"/>
              </a:rPr>
              <a:t>khó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thở</a:t>
            </a:r>
            <a:r>
              <a:rPr kumimoji="0" lang="en-US" sz="2800" b="0" i="0" u="none" strike="noStrike" kern="0" cap="none" spc="0" normalizeH="0" baseline="0" noProof="0" dirty="0" smtClean="0">
                <a:ln>
                  <a:noFill/>
                </a:ln>
                <a:solidFill>
                  <a:srgbClr val="1F497D"/>
                </a:solidFill>
                <a:effectLst/>
                <a:uLnTx/>
                <a:uFillTx/>
                <a:latin typeface="Arial" charset="0"/>
              </a:rPr>
              <a:t>, cha </a:t>
            </a:r>
            <a:r>
              <a:rPr kumimoji="0" lang="en-US" sz="2800" b="0" i="0" u="none" strike="noStrike" kern="0" cap="none" spc="0" normalizeH="0" baseline="0" noProof="0" dirty="0" err="1" smtClean="0">
                <a:ln>
                  <a:noFill/>
                </a:ln>
                <a:solidFill>
                  <a:srgbClr val="1F497D"/>
                </a:solidFill>
                <a:effectLst/>
                <a:uLnTx/>
                <a:uFillTx/>
                <a:latin typeface="Arial" charset="0"/>
              </a:rPr>
              <a:t>mẹ</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chủ</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trẻ</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nghỉ</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dõi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khỏe</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sở</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trị</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Cha </a:t>
            </a:r>
            <a:r>
              <a:rPr kumimoji="0" lang="en-US" sz="2800" b="0" i="0" u="none" strike="noStrike" kern="0" cap="none" spc="0" normalizeH="0" baseline="0" noProof="0" dirty="0" err="1" smtClean="0">
                <a:ln>
                  <a:noFill/>
                </a:ln>
                <a:solidFill>
                  <a:srgbClr val="1F497D"/>
                </a:solidFill>
                <a:effectLst/>
                <a:uLnTx/>
                <a:uFillTx/>
                <a:latin typeface="Arial" charset="0"/>
              </a:rPr>
              <a:t>mẹ</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ở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gian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yêu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quan</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Tăng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cường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cho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cán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bộ</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giáo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endParaRPr kumimoji="0" lang="en-US" sz="4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29941381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800" b="0" i="0" u="none" strike="noStrike" kern="0" cap="none" spc="0" normalizeH="0" baseline="0" noProof="0" dirty="0" smtClean="0">
                <a:ln>
                  <a:noFill/>
                </a:ln>
                <a:solidFill>
                  <a:srgbClr val="1F497D"/>
                </a:solidFill>
                <a:effectLst/>
                <a:uLnTx/>
                <a:uFillTx/>
                <a:latin typeface="Arial" charset="0"/>
              </a:rPr>
              <a:t>Virus corona là một betacoronavirus, giống như MERS và SAR, tất cả đều có nguồn gốc từ vật chủ từ loài dơi. </a:t>
            </a:r>
          </a:p>
          <a:p>
            <a:pPr marL="0" marR="0" lvl="0" indent="0" algn="just" defTabSz="914400" eaLnBrk="1" fontAlgn="auto" latinLnBrk="0" hangingPunct="1">
              <a:lnSpc>
                <a:spcPct val="90000"/>
              </a:lnSpc>
              <a:spcBef>
                <a:spcPts val="0"/>
              </a:spcBef>
              <a:spcAft>
                <a:spcPts val="0"/>
              </a:spcAft>
              <a:buClrTx/>
              <a:buSzTx/>
              <a:buFontTx/>
              <a:buNone/>
              <a:tabLst/>
              <a:defRPr/>
            </a:pPr>
            <a:endParaRPr lang="pt-BR"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800" b="0" i="0" u="none" strike="noStrike" kern="0" cap="none" spc="0" normalizeH="0" baseline="0" noProof="0" dirty="0" smtClean="0">
                <a:ln>
                  <a:noFill/>
                </a:ln>
                <a:solidFill>
                  <a:srgbClr val="1F497D"/>
                </a:solidFill>
                <a:effectLst/>
                <a:uLnTx/>
                <a:uFillTx/>
                <a:latin typeface="Arial" charset="0"/>
              </a:rPr>
              <a:t>Virus corona là một họ virus lớn, phổ biến ở nhiều loài động vật khác nhau bao gồm lạc đà, mèo và dơi. </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t-BR" sz="3600" b="0" i="0" u="none" strike="noStrike" kern="0" cap="none" spc="0" normalizeH="0" baseline="0" noProof="0" dirty="0" smtClean="0">
                <a:ln>
                  <a:noFill/>
                </a:ln>
                <a:solidFill>
                  <a:srgbClr val="FF0000"/>
                </a:solidFill>
                <a:effectLst/>
                <a:uLnTx/>
                <a:uFillTx/>
                <a:latin typeface="Arial" charset="0"/>
                <a:ea typeface="+mn-ea"/>
                <a:cs typeface="+mn-cs"/>
              </a:rPr>
              <a:t>Nguồn gốc của 2019-nCoV từ đâu?</a:t>
            </a:r>
            <a:endParaRPr kumimoji="0" lang="en-US" sz="36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2946927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20</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Đối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tự</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nhiệt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sốt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ho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thở</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chủ</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nghỉ</a:t>
            </a:r>
            <a:r>
              <a:rPr kumimoji="0" lang="en-US" sz="2800" b="0" i="0" u="none" strike="noStrike" kern="0" cap="none" spc="0" normalizeH="0" baseline="0" noProof="0" dirty="0" smtClean="0">
                <a:ln>
                  <a:noFill/>
                </a:ln>
                <a:solidFill>
                  <a:srgbClr val="1F497D"/>
                </a:solidFill>
                <a:effectLst/>
                <a:uLnTx/>
                <a:uFillTx/>
                <a:latin typeface="Arial" charset="0"/>
              </a:rPr>
              <a:t> ở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dõi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khỏe</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sở</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khám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tư</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vấn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trị</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gian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yêu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quan</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400" b="0" i="0" u="none" strike="noStrike" kern="0" cap="none" spc="0" normalizeH="0" baseline="0" noProof="0" dirty="0" smtClean="0">
              <a:ln>
                <a:noFill/>
              </a:ln>
              <a:solidFill>
                <a:srgbClr val="4F81BD"/>
              </a:solidFill>
              <a:effectLst/>
              <a:uLnTx/>
              <a:uFillTx/>
              <a:latin typeface="Arial" charset="0"/>
            </a:endParaRPr>
          </a:p>
        </p:txBody>
      </p:sp>
      <p:sp>
        <p:nvSpPr>
          <p:cNvPr id="7" name="Title 6">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Tăng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cường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cho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cán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bộ</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giáo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endParaRPr kumimoji="0" lang="en-US" sz="4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588474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21</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Giáo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tự</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nhiệt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sốt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ho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thở</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chủ</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nghỉ</a:t>
            </a:r>
            <a:r>
              <a:rPr kumimoji="0" lang="en-US" sz="2800" b="0" i="0" u="none" strike="noStrike" kern="0" cap="none" spc="0" normalizeH="0" baseline="0" noProof="0" dirty="0" smtClean="0">
                <a:ln>
                  <a:noFill/>
                </a:ln>
                <a:solidFill>
                  <a:srgbClr val="1F497D"/>
                </a:solidFill>
                <a:effectLst/>
                <a:uLnTx/>
                <a:uFillTx/>
                <a:latin typeface="Arial" charset="0"/>
              </a:rPr>
              <a:t> ở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dõi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khỏe</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sở</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khám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tư</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vấn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trị</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Giáo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gian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yêu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quan</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400" b="0" i="0" u="none" strike="noStrike" kern="0" cap="none" spc="0" normalizeH="0" baseline="0" noProof="0" dirty="0" smtClean="0">
              <a:ln>
                <a:noFill/>
              </a:ln>
              <a:solidFill>
                <a:srgbClr val="4F81BD"/>
              </a:solidFill>
              <a:effectLst/>
              <a:uLnTx/>
              <a:uFillTx/>
              <a:latin typeface="Arial" charset="0"/>
            </a:endParaRPr>
          </a:p>
        </p:txBody>
      </p:sp>
      <p:sp>
        <p:nvSpPr>
          <p:cNvPr id="7" name="Title 6">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Tăng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cường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cho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cán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bộ</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giáo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endParaRPr kumimoji="0" lang="en-US" sz="4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20616305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22</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Đối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quay </a:t>
            </a:r>
            <a:r>
              <a:rPr kumimoji="0" lang="en-US" sz="2800" b="0" i="0" u="none" strike="noStrike" kern="0" cap="none" spc="0" normalizeH="0" baseline="0" noProof="0" dirty="0" err="1" smtClean="0">
                <a:ln>
                  <a:noFill/>
                </a:ln>
                <a:solidFill>
                  <a:srgbClr val="1F497D"/>
                </a:solidFill>
                <a:effectLst/>
                <a:uLnTx/>
                <a:uFillTx/>
                <a:latin typeface="Arial" charset="0"/>
              </a:rPr>
              <a:t>trở</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ngoại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cảnh</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Tổ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khuẩn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một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bằng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phun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nền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nắm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vịn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cầu</a:t>
            </a:r>
            <a:r>
              <a:rPr kumimoji="0" lang="en-US" sz="2800" b="0" i="0" u="none" strike="noStrike" kern="0" cap="none" spc="0" normalizeH="0" baseline="0" noProof="0" dirty="0" smtClean="0">
                <a:ln>
                  <a:noFill/>
                </a:ln>
                <a:solidFill>
                  <a:srgbClr val="1F497D"/>
                </a:solidFill>
                <a:effectLst/>
                <a:uLnTx/>
                <a:uFillTx/>
                <a:latin typeface="Arial" charset="0"/>
              </a:rPr>
              <a:t> thang,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vịn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lan</a:t>
            </a:r>
            <a:r>
              <a:rPr kumimoji="0" lang="en-US" sz="2800" b="0" i="0" u="none" strike="noStrike" kern="0" cap="none" spc="0" normalizeH="0" baseline="0" noProof="0" dirty="0" smtClean="0">
                <a:ln>
                  <a:noFill/>
                </a:ln>
                <a:solidFill>
                  <a:srgbClr val="1F497D"/>
                </a:solidFill>
                <a:effectLst/>
                <a:uLnTx/>
                <a:uFillTx/>
                <a:latin typeface="Arial" charset="0"/>
              </a:rPr>
              <a:t> can, </a:t>
            </a:r>
            <a:r>
              <a:rPr kumimoji="0" lang="en-US" sz="2800" b="0" i="0" u="none" strike="noStrike" kern="0" cap="none" spc="0" normalizeH="0" baseline="0" noProof="0" dirty="0" err="1" smtClean="0">
                <a:ln>
                  <a:noFill/>
                </a:ln>
                <a:solidFill>
                  <a:srgbClr val="1F497D"/>
                </a:solidFill>
                <a:effectLst/>
                <a:uLnTx/>
                <a:uFillTx/>
                <a:latin typeface="Arial" charset="0"/>
              </a:rPr>
              <a:t>bàn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ghế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đồ</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dụng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cụ</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tập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đồ</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phòng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phòng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năng</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ysClr val="windowText" lastClr="000000"/>
              </a:solidFill>
              <a:effectLst/>
              <a:uLnTx/>
              <a:uFillTx/>
              <a:latin typeface="Arial" charset="0"/>
            </a:endParaRPr>
          </a:p>
        </p:txBody>
      </p:sp>
      <p:sp>
        <p:nvSpPr>
          <p:cNvPr id="7" name="Title 6">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Tăng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cường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cho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cán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bộ</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giáo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endParaRPr kumimoji="0" lang="en-US" sz="4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35133589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23</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bố</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người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đón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giao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cổng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smtClean="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Cha </a:t>
            </a:r>
            <a:r>
              <a:rPr kumimoji="0" lang="en-US" sz="2800" b="0" i="0" u="none" strike="noStrike" kern="0" cap="none" spc="0" normalizeH="0" baseline="0" noProof="0" dirty="0" err="1" smtClean="0">
                <a:ln>
                  <a:noFill/>
                </a:ln>
                <a:solidFill>
                  <a:srgbClr val="1F497D"/>
                </a:solidFill>
                <a:effectLst/>
                <a:uLnTx/>
                <a:uFillTx/>
                <a:latin typeface="Arial" charset="0"/>
              </a:rPr>
              <a:t>mẹ</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người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nhiệm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vụ</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ysClr val="windowText" lastClr="000000"/>
              </a:solidFill>
              <a:effectLst/>
              <a:uLnTx/>
              <a:uFillTx/>
              <a:latin typeface="Arial" charset="0"/>
            </a:endParaRPr>
          </a:p>
        </p:txBody>
      </p:sp>
      <p:sp>
        <p:nvSpPr>
          <p:cNvPr id="7" name="Title 6">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Tăng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cường</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sức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khỏe</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cho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cán</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bộ</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giáo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viên</a:t>
            </a:r>
            <a:endParaRPr kumimoji="0" lang="en-US" sz="4400" b="1" i="0" u="none" strike="noStrike" kern="0" cap="none" spc="0" normalizeH="0" baseline="0" noProof="0" dirty="0" smtClean="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xmlns="" val="26066540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24</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đủ</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uống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hợp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mỗi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một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cốc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dùng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riêng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được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sẽ</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an </a:t>
            </a:r>
            <a:r>
              <a:rPr kumimoji="0" lang="en-US" sz="2800" b="0" i="0" u="none" strike="noStrike" kern="0" cap="none" spc="0" normalizeH="0" baseline="0" noProof="0" dirty="0" err="1" smtClean="0">
                <a:ln>
                  <a:noFill/>
                </a:ln>
                <a:solidFill>
                  <a:srgbClr val="1F497D"/>
                </a:solidFill>
                <a:effectLst/>
                <a:uLnTx/>
                <a:uFillTx/>
                <a:latin typeface="Arial" charset="0"/>
              </a:rPr>
              <a:t>toàn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thực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phẩm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ysClr val="windowText" lastClr="000000"/>
              </a:solidFill>
              <a:effectLst/>
              <a:uLnTx/>
              <a:uFillTx/>
              <a:latin typeface="Arial" charset="0"/>
            </a:endParaRP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Tree>
    <p:extLst>
      <p:ext uri="{BB962C8B-B14F-4D97-AF65-F5344CB8AC3E}">
        <p14:creationId xmlns:p14="http://schemas.microsoft.com/office/powerpoint/2010/main" xmlns="" val="10197735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25</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Nếu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cung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cấp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mặt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phải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mỗi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1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riêng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giặt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phòng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mỗi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ngày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bố</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phòng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bảo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sẽ</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endParaRPr kumimoji="0" lang="en-US" sz="2800" b="0" i="0" u="none" strike="noStrike" kern="0" cap="none" spc="0" normalizeH="0" baseline="0" noProof="0" dirty="0" smtClean="0">
              <a:ln>
                <a:noFill/>
              </a:ln>
              <a:solidFill>
                <a:sysClr val="windowText" lastClr="000000"/>
              </a:solidFill>
              <a:effectLst/>
              <a:uLnTx/>
              <a:uFillTx/>
              <a:latin typeface="Arial" charset="0"/>
            </a:endParaRP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Tree>
    <p:extLst>
      <p:ext uri="{BB962C8B-B14F-4D97-AF65-F5344CB8AC3E}">
        <p14:creationId xmlns:p14="http://schemas.microsoft.com/office/powerpoint/2010/main" xmlns="" val="37203153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26</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
        <p:nvSpPr>
          <p:cNvPr id="7" name="Rectangle 3"/>
          <p:cNvSpPr>
            <a:spLocks noGrp="1"/>
          </p:cNvSpPr>
          <p:nvPr>
            <p:ph idx="1"/>
          </p:nvPr>
        </p:nvSpPr>
        <p:spPr>
          <a:xfrm>
            <a:off x="457200" y="2249424"/>
            <a:ext cx="8229600" cy="4325112"/>
          </a:xfrm>
          <a:prstGeom prst="rect">
            <a:avLst/>
          </a:prstGeom>
        </p:spPr>
        <p:txBody>
          <a:bodyPr>
            <a:normAutofit lnSpcReduction="10000"/>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6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600" b="0" i="0" u="none" strike="noStrike" kern="0" cap="none" spc="0" normalizeH="0" baseline="0" noProof="0" dirty="0" err="1" smtClean="0">
                <a:ln>
                  <a:noFill/>
                </a:ln>
                <a:solidFill>
                  <a:srgbClr val="1F497D"/>
                </a:solidFill>
                <a:effectLst/>
                <a:uLnTx/>
                <a:uFillTx/>
                <a:latin typeface="Arial" charset="0"/>
              </a:rPr>
              <a:t>Đảm</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bảo</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có</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đủ</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xà</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phòng</a:t>
            </a:r>
            <a:r>
              <a:rPr kumimoji="0" lang="en-US" sz="2600" b="0" i="0" u="none" strike="noStrike" kern="0" cap="none" spc="0" normalizeH="0" baseline="0" noProof="0" dirty="0" smtClean="0">
                <a:ln>
                  <a:noFill/>
                </a:ln>
                <a:solidFill>
                  <a:srgbClr val="1F497D"/>
                </a:solidFill>
                <a:effectLst/>
                <a:uLnTx/>
                <a:uFillTx/>
                <a:latin typeface="Arial" charset="0"/>
              </a:rPr>
              <a:t>, dung </a:t>
            </a:r>
            <a:r>
              <a:rPr kumimoji="0" lang="en-US" sz="2600" b="0" i="0" u="none" strike="noStrike" kern="0" cap="none" spc="0" normalizeH="0" baseline="0" noProof="0" dirty="0" err="1" smtClean="0">
                <a:ln>
                  <a:noFill/>
                </a:ln>
                <a:solidFill>
                  <a:srgbClr val="1F497D"/>
                </a:solidFill>
                <a:effectLst/>
                <a:uLnTx/>
                <a:uFillTx/>
                <a:latin typeface="Arial" charset="0"/>
              </a:rPr>
              <a:t>dịch</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khử</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khuẩn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các</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trang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thiết</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bị</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phục</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vụ</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vệ</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sinh</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trường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học</a:t>
            </a:r>
            <a:r>
              <a:rPr kumimoji="0" lang="en-US" sz="26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sz="26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6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600" b="0" i="0" u="none" strike="noStrike" kern="0" cap="none" spc="0" normalizeH="0" baseline="0" noProof="0" dirty="0" err="1" smtClean="0">
                <a:ln>
                  <a:noFill/>
                </a:ln>
                <a:solidFill>
                  <a:srgbClr val="1F497D"/>
                </a:solidFill>
                <a:effectLst/>
                <a:uLnTx/>
                <a:uFillTx/>
                <a:latin typeface="Arial" charset="0"/>
              </a:rPr>
              <a:t>Tăng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cường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thông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khí</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tại</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lớp</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học</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bằng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cách</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mở</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cửa</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ra</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vào</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và</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cửa</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sổ</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hạn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chế</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sử</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dụng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điều</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hòa</a:t>
            </a:r>
            <a:r>
              <a:rPr kumimoji="0" lang="en-US" sz="26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sz="26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6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600" b="0" i="0" u="none" strike="noStrike" kern="0" cap="none" spc="0" normalizeH="0" baseline="0" noProof="0" dirty="0" err="1" smtClean="0">
                <a:ln>
                  <a:noFill/>
                </a:ln>
                <a:solidFill>
                  <a:srgbClr val="1F497D"/>
                </a:solidFill>
                <a:effectLst/>
                <a:uLnTx/>
                <a:uFillTx/>
                <a:latin typeface="Arial" charset="0"/>
              </a:rPr>
              <a:t>Tập</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huấn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cho</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giáo</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viên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cán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bộ</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công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nhân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viên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của</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nhà</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trường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công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tác</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phòng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chống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dịch</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vệ</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sinh</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cá</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nhân</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vệ</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sinh</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môi</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trường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trong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trường</a:t>
            </a:r>
            <a:r>
              <a:rPr kumimoji="0" lang="en-US" sz="2600" b="0" i="0" u="none" strike="noStrike" kern="0" cap="none" spc="0" normalizeH="0" baseline="0" noProof="0" dirty="0" smtClean="0">
                <a:ln>
                  <a:noFill/>
                </a:ln>
                <a:solidFill>
                  <a:srgbClr val="1F497D"/>
                </a:solidFill>
                <a:effectLst/>
                <a:uLnTx/>
                <a:uFillTx/>
                <a:latin typeface="Arial" charset="0"/>
              </a:rPr>
              <a:t> </a:t>
            </a:r>
            <a:r>
              <a:rPr kumimoji="0" lang="en-US" sz="2600" b="0" i="0" u="none" strike="noStrike" kern="0" cap="none" spc="0" normalizeH="0" baseline="0" noProof="0" dirty="0" err="1" smtClean="0">
                <a:ln>
                  <a:noFill/>
                </a:ln>
                <a:solidFill>
                  <a:srgbClr val="1F497D"/>
                </a:solidFill>
                <a:effectLst/>
                <a:uLnTx/>
                <a:uFillTx/>
                <a:latin typeface="Arial" charset="0"/>
              </a:rPr>
              <a:t>học</a:t>
            </a:r>
            <a:r>
              <a:rPr kumimoji="0" lang="en-US" sz="26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r>
              <a:rPr kumimoji="0" lang="en-US" sz="18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smtClean="0">
                <a:ln>
                  <a:noFill/>
                </a:ln>
                <a:solidFill>
                  <a:srgbClr val="1F497D"/>
                </a:solidFill>
                <a:effectLst/>
                <a:uLnTx/>
                <a:uFillTx/>
                <a:latin typeface="Arial" charset="0"/>
              </a:rPr>
              <a:t/>
            </a:r>
            <a:br>
              <a:rPr kumimoji="0" lang="en-US" sz="2400" b="0" i="0" u="none" strike="noStrike" kern="0" cap="none" spc="0" normalizeH="0" baseline="0" noProof="0" dirty="0" smtClean="0">
                <a:ln>
                  <a:noFill/>
                </a:ln>
                <a:solidFill>
                  <a:srgbClr val="1F497D"/>
                </a:solidFill>
                <a:effectLst/>
                <a:uLnTx/>
                <a:uFillTx/>
                <a:latin typeface="Arial" charset="0"/>
              </a:rPr>
            </a:br>
            <a:r>
              <a:rPr kumimoji="0" lang="en-US" sz="2400" b="0" i="0" u="none" strike="noStrike" kern="0" cap="none" spc="0" normalizeH="0" baseline="0" noProof="0" dirty="0" smtClean="0">
                <a:ln>
                  <a:noFill/>
                </a:ln>
                <a:solidFill>
                  <a:sysClr val="windowText" lastClr="000000"/>
                </a:solidFill>
                <a:effectLst/>
                <a:uLnTx/>
                <a:uFillTx/>
                <a:latin typeface="Arial" charset="0"/>
              </a:rPr>
              <a:t/>
            </a:r>
            <a:br>
              <a:rPr kumimoji="0" lang="en-US" sz="2400" b="0" i="0" u="none" strike="noStrike" kern="0" cap="none" spc="0" normalizeH="0" baseline="0" noProof="0" dirty="0" smtClean="0">
                <a:ln>
                  <a:noFill/>
                </a:ln>
                <a:solidFill>
                  <a:sysClr val="windowText" lastClr="000000"/>
                </a:solidFill>
                <a:effectLst/>
                <a:uLnTx/>
                <a:uFillTx/>
                <a:latin typeface="Arial" charset="0"/>
              </a:rPr>
            </a:br>
            <a:endParaRPr kumimoji="0" lang="en-US" sz="2400" b="0" i="0" u="none" strike="noStrike" kern="0" cap="none" spc="0" normalizeH="0" baseline="0" noProof="0" dirty="0" smtClean="0">
              <a:ln>
                <a:noFill/>
              </a:ln>
              <a:solidFill>
                <a:sysClr val="windowText" lastClr="000000"/>
              </a:solidFill>
              <a:effectLst/>
              <a:uLnTx/>
              <a:uFillTx/>
              <a:latin typeface="Arial" charset="0"/>
            </a:endParaRPr>
          </a:p>
        </p:txBody>
      </p:sp>
    </p:spTree>
    <p:extLst>
      <p:ext uri="{BB962C8B-B14F-4D97-AF65-F5344CB8AC3E}">
        <p14:creationId xmlns:p14="http://schemas.microsoft.com/office/powerpoint/2010/main" xmlns="" val="3642726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27</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
        <p:nvSpPr>
          <p:cNvPr id="7"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hoạt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tập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tập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trung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người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tham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quan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thực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dã</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ngoại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thêm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chào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cờ</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lớp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Thông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bộ</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cha </a:t>
            </a:r>
            <a:r>
              <a:rPr kumimoji="0" lang="en-US" sz="2800" b="0" i="0" u="none" strike="noStrike" kern="0" cap="none" spc="0" normalizeH="0" baseline="0" noProof="0" dirty="0" err="1" smtClean="0">
                <a:ln>
                  <a:noFill/>
                </a:ln>
                <a:solidFill>
                  <a:srgbClr val="1F497D"/>
                </a:solidFill>
                <a:effectLst/>
                <a:uLnTx/>
                <a:uFillTx/>
                <a:latin typeface="Arial" charset="0"/>
              </a:rPr>
              <a:t>mẹ</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khẩu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ở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p>
        </p:txBody>
      </p:sp>
    </p:spTree>
    <p:extLst>
      <p:ext uri="{BB962C8B-B14F-4D97-AF65-F5344CB8AC3E}">
        <p14:creationId xmlns:p14="http://schemas.microsoft.com/office/powerpoint/2010/main" xmlns="" val="495508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28</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
        <p:nvSpPr>
          <p:cNvPr id="7"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sẽ</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khuyến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khẩu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thiết</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Hướng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dẫn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thực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phòng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trình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Bộ</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điểm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lớp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mỗi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giờ</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nghỉ</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giữa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giờ</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vệ</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thấy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bẩn</a:t>
            </a:r>
            <a:r>
              <a:rPr kumimoji="0" lang="en-US" sz="2800" b="0" i="0" u="none" strike="noStrike" kern="0" cap="none" spc="0" normalizeH="0" baseline="0" noProof="0" dirty="0" smtClean="0">
                <a:ln>
                  <a:noFill/>
                </a:ln>
                <a:solidFill>
                  <a:srgbClr val="1F497D"/>
                </a:solidFill>
                <a:effectLst/>
                <a:uLnTx/>
                <a:uFillTx/>
                <a:latin typeface="Arial" charset="0"/>
              </a:rPr>
              <a:t> </a:t>
            </a:r>
          </a:p>
        </p:txBody>
      </p:sp>
    </p:spTree>
    <p:extLst>
      <p:ext uri="{BB962C8B-B14F-4D97-AF65-F5344CB8AC3E}">
        <p14:creationId xmlns:p14="http://schemas.microsoft.com/office/powerpoint/2010/main" xmlns="" val="38453372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29</a:t>
            </a:fld>
            <a:endParaRPr lang="en-US"/>
          </a:p>
        </p:txBody>
      </p:sp>
      <p:sp>
        <p:nvSpPr>
          <p:cNvPr id="6" name="Rectangle 3"/>
          <p:cNvSpPr>
            <a:spLocks noGrp="1"/>
          </p:cNvSpPr>
          <p:nvPr>
            <p:ph idx="1"/>
          </p:nvPr>
        </p:nvSpPr>
        <p:spPr>
          <a:xfrm>
            <a:off x="457200" y="2249424"/>
            <a:ext cx="8229600" cy="4325112"/>
          </a:xfrm>
          <a:prstGeom prst="rect">
            <a:avLst/>
          </a:prstGeom>
        </p:spPr>
        <p:txBody>
          <a:bodyPr>
            <a:normAutofit lnSpcReduction="10000"/>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Che</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mũi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miệng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khi</a:t>
            </a:r>
            <a:r>
              <a:rPr kumimoji="0" lang="en-US" sz="2800" b="0" i="0" u="none" strike="noStrike" kern="0" cap="none" spc="0" normalizeH="0" baseline="0" noProof="0" dirty="0" smtClean="0">
                <a:ln>
                  <a:noFill/>
                </a:ln>
                <a:solidFill>
                  <a:srgbClr val="1F497D"/>
                </a:solidFill>
                <a:effectLst/>
                <a:uLnTx/>
                <a:uFillTx/>
                <a:latin typeface="Arial" charset="0"/>
              </a:rPr>
              <a:t> ho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hắt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tốt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nhất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bằng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vải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ống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làm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giảm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phát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tán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dịch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tiết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hô</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hấp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Vứt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bỏ</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giấy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che</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mũi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miệng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thùng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sạch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Bỏ</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đúng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định</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a:t>
            </a:r>
            <a:br>
              <a:rPr kumimoji="0" lang="en-US" sz="2800" b="0" i="0" u="none" strike="noStrike" kern="0" cap="none" spc="0" normalizeH="0" baseline="0" noProof="0" dirty="0" smtClean="0">
                <a:ln>
                  <a:noFill/>
                </a:ln>
                <a:solidFill>
                  <a:srgbClr val="1F497D"/>
                </a:solidFill>
                <a:effectLst/>
                <a:uLnTx/>
                <a:uFillTx/>
                <a:latin typeface="Arial" charset="0"/>
              </a:rPr>
            </a:br>
            <a:r>
              <a:rPr kumimoji="0" lang="en-US" sz="2800" b="0" i="0" u="none" strike="noStrike" kern="0" cap="none" spc="0" normalizeH="0" baseline="0" noProof="0" dirty="0" smtClean="0">
                <a:ln>
                  <a:noFill/>
                </a:ln>
                <a:solidFill>
                  <a:srgbClr val="1F497D"/>
                </a:solidFill>
                <a:effectLst/>
                <a:uLnTx/>
                <a:uFillTx/>
                <a:latin typeface="Arial" charset="0"/>
              </a:rPr>
              <a:t/>
            </a:r>
            <a:br>
              <a:rPr kumimoji="0" lang="en-US" sz="2800" b="0" i="0" u="none" strike="noStrike" kern="0" cap="none" spc="0" normalizeH="0" baseline="0" noProof="0" dirty="0" smtClean="0">
                <a:ln>
                  <a:noFill/>
                </a:ln>
                <a:solidFill>
                  <a:srgbClr val="1F497D"/>
                </a:solidFill>
                <a:effectLst/>
                <a:uLnTx/>
                <a:uFillTx/>
                <a:latin typeface="Arial" charset="0"/>
              </a:rPr>
            </a:br>
            <a:r>
              <a:rPr kumimoji="0" lang="en-US" sz="2800" b="0" i="0" u="none" strike="noStrike" kern="0" cap="none" spc="0" normalizeH="0" baseline="0" noProof="0" dirty="0" smtClean="0">
                <a:ln>
                  <a:noFill/>
                </a:ln>
                <a:solidFill>
                  <a:srgbClr val="1F497D"/>
                </a:solidFill>
                <a:effectLst/>
                <a:uLnTx/>
                <a:uFillTx/>
              </a:rPr>
              <a:t/>
            </a:r>
            <a:br>
              <a:rPr kumimoji="0" lang="en-US" sz="2800" b="0" i="0" u="none" strike="noStrike" kern="0" cap="none" spc="0" normalizeH="0" baseline="0" noProof="0" dirty="0" smtClean="0">
                <a:ln>
                  <a:noFill/>
                </a:ln>
                <a:solidFill>
                  <a:srgbClr val="1F497D"/>
                </a:solidFill>
                <a:effectLst/>
                <a:uLnTx/>
                <a:uFillTx/>
              </a:rPr>
            </a:br>
            <a:endParaRPr kumimoji="0" lang="en-US" sz="2800" b="0" i="0" u="none" strike="noStrike" kern="0" cap="none" spc="0" normalizeH="0" baseline="0" noProof="0" dirty="0" smtClean="0">
              <a:ln>
                <a:noFill/>
              </a:ln>
              <a:solidFill>
                <a:srgbClr val="1F497D"/>
              </a:solidFill>
              <a:effectLst/>
              <a:uLnTx/>
              <a:uFillTx/>
            </a:endParaRPr>
          </a:p>
        </p:txBody>
      </p:sp>
      <p:sp>
        <p:nvSpPr>
          <p:cNvPr id="8" name="Title 5">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Tree>
    <p:extLst>
      <p:ext uri="{BB962C8B-B14F-4D97-AF65-F5344CB8AC3E}">
        <p14:creationId xmlns:p14="http://schemas.microsoft.com/office/powerpoint/2010/main" xmlns="" val="23185638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TTYT EA SÚP - THÁNG 8 NĂM 2016</a:t>
            </a:r>
            <a:endParaRPr lang="en-US"/>
          </a:p>
        </p:txBody>
      </p:sp>
      <p:sp>
        <p:nvSpPr>
          <p:cNvPr id="3" name="Slide Number Placeholder 2"/>
          <p:cNvSpPr>
            <a:spLocks noGrp="1"/>
          </p:cNvSpPr>
          <p:nvPr>
            <p:ph type="sldNum" sz="quarter" idx="12"/>
          </p:nvPr>
        </p:nvSpPr>
        <p:spPr/>
        <p:txBody>
          <a:bodyPr/>
          <a:lstStyle/>
          <a:p>
            <a:fld id="{401CF334-2D5C-4859-84A6-CA7E6E43FAEB}" type="slidenum">
              <a:rPr lang="en-US" smtClean="0"/>
              <a:pPr/>
              <a:t>3</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800" b="0" i="0" u="none" strike="noStrike" kern="0" cap="none" spc="0" normalizeH="0" baseline="0" noProof="0" dirty="0" smtClean="0">
                <a:ln>
                  <a:noFill/>
                </a:ln>
                <a:solidFill>
                  <a:srgbClr val="1F497D"/>
                </a:solidFill>
                <a:effectLst/>
                <a:uLnTx/>
                <a:uFillTx/>
                <a:latin typeface="Arial" charset="0"/>
              </a:rPr>
              <a:t>Phân tích cây di truyền của virus này đang được tiếp tục để biết nguồn gốc cụ thể của virus. </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800" b="0" i="0" u="none" strike="noStrike" kern="0" cap="none" spc="0" normalizeH="0" baseline="0" noProof="0" dirty="0" smtClean="0">
                <a:ln>
                  <a:noFill/>
                </a:ln>
                <a:solidFill>
                  <a:srgbClr val="1F497D"/>
                </a:solidFill>
                <a:effectLst/>
                <a:uLnTx/>
                <a:uFillTx/>
                <a:latin typeface="Arial" charset="0"/>
              </a:rPr>
              <a:t>SARS, một loại coronavirus khác xuất hiện lây nhiễm cho người, bắt nguồn loài từ cầy hương</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800" b="0" i="0" u="none" strike="noStrike" kern="0" cap="none" spc="0" normalizeH="0" baseline="0" noProof="0" dirty="0" smtClean="0">
                <a:ln>
                  <a:noFill/>
                </a:ln>
                <a:solidFill>
                  <a:srgbClr val="1F497D"/>
                </a:solidFill>
                <a:effectLst/>
                <a:uLnTx/>
                <a:uFillTx/>
                <a:latin typeface="Arial" charset="0"/>
              </a:rPr>
              <a:t>MERS, một loại coronavirus khác lây nhiễm cho người, bắt nguồn từ lạc đà.</a:t>
            </a:r>
            <a:endParaRPr kumimoji="0" lang="en-US" sz="2800" b="0" i="0" u="none" strike="noStrike" kern="0" cap="none" spc="0" normalizeH="0" baseline="0" noProof="0" dirty="0" smtClean="0">
              <a:ln>
                <a:noFill/>
              </a:ln>
              <a:solidFill>
                <a:srgbClr val="1F497D"/>
              </a:solidFill>
              <a:effectLst/>
              <a:uLnTx/>
              <a:uFillTx/>
              <a:latin typeface="Arial" charset="0"/>
            </a:endParaRP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t-BR" sz="3600" b="0" i="0" u="none" strike="noStrike" kern="0" cap="none" spc="0" normalizeH="0" baseline="0" noProof="0" dirty="0" smtClean="0">
                <a:ln>
                  <a:noFill/>
                </a:ln>
                <a:solidFill>
                  <a:srgbClr val="FF0000"/>
                </a:solidFill>
                <a:effectLst/>
                <a:uLnTx/>
                <a:uFillTx/>
                <a:latin typeface="Arial" charset="0"/>
                <a:ea typeface="+mn-ea"/>
                <a:cs typeface="+mn-cs"/>
              </a:rPr>
              <a:t>Nguồn gốc của 2019-nCoV từ đâu?</a:t>
            </a:r>
            <a:endParaRPr kumimoji="0" lang="en-US" sz="36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23272962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30</a:t>
            </a:fld>
            <a:endParaRPr lang="en-US"/>
          </a:p>
        </p:txBody>
      </p:sp>
      <p:sp>
        <p:nvSpPr>
          <p:cNvPr id="6" name="Rectangle 3"/>
          <p:cNvSpPr>
            <a:spLocks noGrp="1"/>
          </p:cNvSpPr>
          <p:nvPr>
            <p:ph idx="1"/>
          </p:nvPr>
        </p:nvSpPr>
        <p:spPr>
          <a:xfrm>
            <a:off x="457200" y="2249424"/>
            <a:ext cx="8229600" cy="4325112"/>
          </a:xfrm>
          <a:prstGeom prst="rect">
            <a:avLst/>
          </a:prstGeom>
        </p:spPr>
        <p:txBody>
          <a:bodyPr>
            <a:normAutofit lnSpcReduction="10000"/>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Tránh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mắt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mũi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miệng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tránh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lây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nhiễm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dùng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chung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đồ</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dùng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như</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cốc</a:t>
            </a:r>
            <a:r>
              <a:rPr kumimoji="0" lang="en-US" sz="2800" b="0" i="0" u="none" strike="noStrike" kern="0" cap="none" spc="0" normalizeH="0" baseline="0" noProof="0" dirty="0" smtClean="0">
                <a:ln>
                  <a:noFill/>
                </a:ln>
                <a:solidFill>
                  <a:srgbClr val="1F497D"/>
                </a:solidFill>
                <a:effectLst/>
                <a:uLnTx/>
                <a:uFillTx/>
                <a:latin typeface="Arial" charset="0"/>
              </a:rPr>
              <a:t>, chai </a:t>
            </a:r>
            <a:r>
              <a:rPr kumimoji="0" lang="en-US" sz="2800" b="0" i="0" u="none" strike="noStrike" kern="0" cap="none" spc="0" normalizeH="0" baseline="0" noProof="0" dirty="0" err="1" smtClean="0">
                <a:ln>
                  <a:noFill/>
                </a:ln>
                <a:solidFill>
                  <a:srgbClr val="1F497D"/>
                </a:solidFill>
                <a:effectLst/>
                <a:uLnTx/>
                <a:uFillTx/>
                <a:latin typeface="Arial" charset="0"/>
              </a:rPr>
              <a:t>nước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khăn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chăn</a:t>
            </a:r>
            <a:r>
              <a:rPr kumimoji="0" lang="en-US" sz="28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smtClean="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defTabSz="914400" eaLnBrk="1" fontAlgn="auto" latinLnBrk="0" hangingPunct="1">
              <a:lnSpc>
                <a:spcPct val="8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Nghiêm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cấm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bừa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bãi</a:t>
            </a:r>
            <a:r>
              <a:rPr kumimoji="0" lang="en-US" sz="2800" b="0" i="0" u="none" strike="noStrike" kern="0" cap="none" spc="0" normalizeH="0" baseline="0" noProof="0" dirty="0" smtClean="0">
                <a:ln>
                  <a:noFill/>
                </a:ln>
                <a:solidFill>
                  <a:srgbClr val="1F497D"/>
                </a:solidFill>
                <a:effectLst/>
                <a:uLnTx/>
                <a:uFillTx/>
                <a:latin typeface="Arial" charset="0"/>
              </a:rPr>
              <a:t>. </a:t>
            </a:r>
            <a:br>
              <a:rPr kumimoji="0" lang="en-US" sz="2800" b="0" i="0" u="none" strike="noStrike" kern="0" cap="none" spc="0" normalizeH="0" baseline="0" noProof="0" dirty="0" smtClean="0">
                <a:ln>
                  <a:noFill/>
                </a:ln>
                <a:solidFill>
                  <a:srgbClr val="1F497D"/>
                </a:solidFill>
                <a:effectLst/>
                <a:uLnTx/>
                <a:uFillTx/>
                <a:latin typeface="Arial" charset="0"/>
              </a:rPr>
            </a:br>
            <a:r>
              <a:rPr kumimoji="0" lang="en-US" sz="2800" b="0" i="0" u="none" strike="noStrike" kern="0" cap="none" spc="0" normalizeH="0" baseline="0" noProof="0" dirty="0" smtClean="0">
                <a:ln>
                  <a:noFill/>
                </a:ln>
                <a:solidFill>
                  <a:srgbClr val="1F497D"/>
                </a:solidFill>
                <a:effectLst/>
                <a:uLnTx/>
                <a:uFillTx/>
                <a:latin typeface="Arial" charset="0"/>
              </a:rPr>
              <a:t/>
            </a:r>
            <a:br>
              <a:rPr kumimoji="0" lang="en-US" sz="2800" b="0" i="0" u="none" strike="noStrike" kern="0" cap="none" spc="0" normalizeH="0" baseline="0" noProof="0" dirty="0" smtClean="0">
                <a:ln>
                  <a:noFill/>
                </a:ln>
                <a:solidFill>
                  <a:srgbClr val="1F497D"/>
                </a:solidFill>
                <a:effectLst/>
                <a:uLnTx/>
                <a:uFillTx/>
                <a:latin typeface="Arial" charset="0"/>
              </a:rPr>
            </a:br>
            <a:r>
              <a:rPr kumimoji="0" lang="en-US" sz="2800" b="0" i="0" u="none" strike="noStrike" kern="0" cap="none" spc="0" normalizeH="0" baseline="0" noProof="0" dirty="0" smtClean="0">
                <a:ln>
                  <a:noFill/>
                </a:ln>
                <a:solidFill>
                  <a:srgbClr val="1F497D"/>
                </a:solidFill>
                <a:effectLst/>
                <a:uLnTx/>
                <a:uFillTx/>
              </a:rPr>
              <a:t/>
            </a:r>
            <a:br>
              <a:rPr kumimoji="0" lang="en-US" sz="2800" b="0" i="0" u="none" strike="noStrike" kern="0" cap="none" spc="0" normalizeH="0" baseline="0" noProof="0" dirty="0" smtClean="0">
                <a:ln>
                  <a:noFill/>
                </a:ln>
                <a:solidFill>
                  <a:srgbClr val="1F497D"/>
                </a:solidFill>
                <a:effectLst/>
                <a:uLnTx/>
                <a:uFillTx/>
              </a:rPr>
            </a:br>
            <a:endParaRPr kumimoji="0" lang="en-US" sz="2800" b="0" i="0" u="none" strike="noStrike" kern="0" cap="none" spc="0" normalizeH="0" baseline="0" noProof="0" dirty="0" smtClean="0">
              <a:ln>
                <a:noFill/>
              </a:ln>
              <a:solidFill>
                <a:srgbClr val="1F497D"/>
              </a:solidFill>
              <a:effectLst/>
              <a:uLnTx/>
              <a:uFillTx/>
            </a:endParaRPr>
          </a:p>
        </p:txBody>
      </p:sp>
      <p:sp>
        <p:nvSpPr>
          <p:cNvPr id="8" name="Title 5">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Đảm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thực</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phẩm</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1" i="0" u="none" strike="noStrike" kern="0" cap="none" spc="0" normalizeH="0" baseline="0" noProof="0" dirty="0" err="1" smtClean="0">
                <a:ln>
                  <a:noFill/>
                </a:ln>
                <a:solidFill>
                  <a:srgbClr val="FF0000"/>
                </a:solidFill>
                <a:effectLst/>
                <a:uLnTx/>
                <a:uFillTx/>
                <a:latin typeface="Arial" charset="0"/>
                <a:ea typeface="+mn-ea"/>
                <a:cs typeface="+mn-cs"/>
              </a:rPr>
              <a:t>nơi</a:t>
            </a:r>
            <a:r>
              <a:rPr kumimoji="0" lang="en-US" sz="3600" b="1" i="0" u="none" strike="noStrike" kern="0" cap="none" spc="0" normalizeH="0" baseline="0" noProof="0" dirty="0" smtClean="0">
                <a:ln>
                  <a:noFill/>
                </a:ln>
                <a:solidFill>
                  <a:srgbClr val="FF0000"/>
                </a:solidFill>
                <a:effectLst/>
                <a:uLnTx/>
                <a:uFillTx/>
                <a:latin typeface="Arial" charset="0"/>
                <a:ea typeface="+mn-ea"/>
                <a:cs typeface="+mn-cs"/>
              </a:rPr>
              <a:t> ở</a:t>
            </a:r>
          </a:p>
        </p:txBody>
      </p:sp>
    </p:spTree>
    <p:extLst>
      <p:ext uri="{BB962C8B-B14F-4D97-AF65-F5344CB8AC3E}">
        <p14:creationId xmlns:p14="http://schemas.microsoft.com/office/powerpoint/2010/main" xmlns="" val="4117592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31</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Theo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dõi</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chặt</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chẽ</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học</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sinh</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biểu</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hiện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sốt</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ho</a:t>
            </a:r>
          </a:p>
        </p:txBody>
      </p:sp>
      <p:sp>
        <p:nvSpPr>
          <p:cNvPr id="7" name="Rectangle 3"/>
          <p:cNvSpPr>
            <a:spLocks noGrp="1"/>
          </p:cNvSpPr>
          <p:nvPr>
            <p:ph idx="1"/>
          </p:nvPr>
        </p:nvSpPr>
        <p:spPr>
          <a:xfrm>
            <a:off x="457200" y="2249424"/>
            <a:ext cx="8229600" cy="4608576"/>
          </a:xfrm>
          <a:prstGeom prst="rect">
            <a:avLst/>
          </a:prstGeom>
        </p:spPr>
        <p:txBody>
          <a:bodyPr>
            <a:normAutofit lnSpcReduction="10000"/>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Hàng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ngày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trước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giờ</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giáo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điểm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danh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hỏi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sinh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cảm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thấy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sốt</a:t>
            </a:r>
            <a:r>
              <a:rPr kumimoji="0" lang="en-US" sz="2400" b="0" i="0" u="none" strike="noStrike" kern="0" cap="none" spc="0" normalizeH="0" baseline="0" noProof="0" dirty="0" smtClean="0">
                <a:ln>
                  <a:noFill/>
                </a:ln>
                <a:solidFill>
                  <a:srgbClr val="1F497D"/>
                </a:solidFill>
                <a:effectLst/>
                <a:uLnTx/>
                <a:uFillTx/>
                <a:latin typeface="Arial" charset="0"/>
              </a:rPr>
              <a:t> hay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ho, </a:t>
            </a:r>
            <a:r>
              <a:rPr kumimoji="0" lang="en-US" sz="2400" b="0" i="0" u="none" strike="noStrike" kern="0" cap="none" spc="0" normalizeH="0" baseline="0" noProof="0" dirty="0" err="1" smtClean="0">
                <a:ln>
                  <a:noFill/>
                </a:ln>
                <a:solidFill>
                  <a:srgbClr val="1F497D"/>
                </a:solidFill>
                <a:effectLst/>
                <a:uLnTx/>
                <a:uFillTx/>
                <a:latin typeface="Arial" charset="0"/>
              </a:rPr>
              <a:t>khó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thở</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mệt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mỏi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không</a:t>
            </a:r>
            <a:r>
              <a:rPr kumimoji="0" lang="en-US" sz="24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Nếu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giáo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đưa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sinh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kiểm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theo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dõi</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Trong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gian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giáo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phát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hiện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sinh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biểu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hiện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sốt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ho, </a:t>
            </a:r>
            <a:r>
              <a:rPr kumimoji="0" lang="en-US" sz="2400" b="0" i="0" u="none" strike="noStrike" kern="0" cap="none" spc="0" normalizeH="0" baseline="0" noProof="0" dirty="0" err="1" smtClean="0">
                <a:ln>
                  <a:noFill/>
                </a:ln>
                <a:solidFill>
                  <a:srgbClr val="1F497D"/>
                </a:solidFill>
                <a:effectLst/>
                <a:uLnTx/>
                <a:uFillTx/>
                <a:latin typeface="Arial" charset="0"/>
              </a:rPr>
              <a:t>khó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thở</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phải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đưa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kiểm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theo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dõi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báo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trạm</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xã</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cơ</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quan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quản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lý</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cha </a:t>
            </a:r>
            <a:r>
              <a:rPr kumimoji="0" lang="en-US" sz="2400" b="0" i="0" u="none" strike="noStrike" kern="0" cap="none" spc="0" normalizeH="0" baseline="0" noProof="0" dirty="0" err="1" smtClean="0">
                <a:ln>
                  <a:noFill/>
                </a:ln>
                <a:solidFill>
                  <a:srgbClr val="1F497D"/>
                </a:solidFill>
                <a:effectLst/>
                <a:uLnTx/>
                <a:uFillTx/>
                <a:latin typeface="Arial" charset="0"/>
              </a:rPr>
              <a:t>mẹ</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sinh</a:t>
            </a:r>
            <a:r>
              <a:rPr kumimoji="0" lang="en-US" sz="24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Nhân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viên</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nhiệm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cung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cấp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khẩu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trang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hướng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dẫn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đeo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đúng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sinh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nêu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trên</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r>
              <a:rPr kumimoji="0" lang="en-US" sz="2400" b="0" i="0" u="none" strike="noStrike" kern="0" cap="none" spc="0" normalizeH="0" baseline="0" noProof="0" dirty="0" smtClean="0">
                <a:ln>
                  <a:noFill/>
                </a:ln>
                <a:solidFill>
                  <a:srgbClr val="1F497D"/>
                </a:solidFill>
                <a:effectLst/>
                <a:uLnTx/>
                <a:uFillTx/>
                <a:latin typeface="Arial" charset="0"/>
              </a:rPr>
              <a:t> </a:t>
            </a:r>
            <a:br>
              <a:rPr kumimoji="0" lang="en-US" sz="2400" b="0" i="0" u="none" strike="noStrike" kern="0" cap="none" spc="0" normalizeH="0" baseline="0" noProof="0" dirty="0" smtClean="0">
                <a:ln>
                  <a:noFill/>
                </a:ln>
                <a:solidFill>
                  <a:srgbClr val="1F497D"/>
                </a:solidFill>
                <a:effectLst/>
                <a:uLnTx/>
                <a:uFillTx/>
                <a:latin typeface="Arial" charset="0"/>
              </a:rPr>
            </a:br>
            <a:r>
              <a:rPr kumimoji="0" lang="en-US" sz="2400" b="0" i="0" u="none" strike="noStrike" kern="0" cap="none" spc="0" normalizeH="0" baseline="0" noProof="0" dirty="0" smtClean="0">
                <a:ln>
                  <a:noFill/>
                </a:ln>
                <a:solidFill>
                  <a:srgbClr val="1F497D"/>
                </a:solidFill>
                <a:effectLst/>
                <a:uLnTx/>
                <a:uFillTx/>
                <a:latin typeface="Arial" charset="0"/>
              </a:rPr>
              <a:t/>
            </a:r>
            <a:br>
              <a:rPr kumimoji="0" lang="en-US" sz="2400" b="0" i="0" u="none" strike="noStrike" kern="0" cap="none" spc="0" normalizeH="0" baseline="0" noProof="0" dirty="0" smtClean="0">
                <a:ln>
                  <a:noFill/>
                </a:ln>
                <a:solidFill>
                  <a:srgbClr val="1F497D"/>
                </a:solidFill>
                <a:effectLst/>
                <a:uLnTx/>
                <a:uFillTx/>
                <a:latin typeface="Arial" charset="0"/>
              </a:rPr>
            </a:br>
            <a:r>
              <a:rPr kumimoji="0" lang="en-US" sz="2000" b="0" i="0" u="none" strike="noStrike" kern="0" cap="none" spc="0" normalizeH="0" baseline="0" noProof="0" dirty="0" smtClean="0">
                <a:ln>
                  <a:noFill/>
                </a:ln>
                <a:solidFill>
                  <a:sysClr val="windowText" lastClr="000000"/>
                </a:solidFill>
                <a:effectLst/>
                <a:uLnTx/>
                <a:uFillTx/>
              </a:rPr>
              <a:t/>
            </a:r>
            <a:br>
              <a:rPr kumimoji="0" lang="en-US" sz="2000" b="0" i="0" u="none" strike="noStrike" kern="0" cap="none" spc="0" normalizeH="0" baseline="0" noProof="0" dirty="0" smtClean="0">
                <a:ln>
                  <a:noFill/>
                </a:ln>
                <a:solidFill>
                  <a:sysClr val="windowText" lastClr="000000"/>
                </a:solidFill>
                <a:effectLst/>
                <a:uLnTx/>
                <a:uFillTx/>
              </a:rPr>
            </a:br>
            <a:endParaRPr kumimoji="0" lang="en-US"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xmlns="" val="22347461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32</a:t>
            </a:fld>
            <a:endParaRPr lang="en-US"/>
          </a:p>
        </p:txBody>
      </p:sp>
      <p:sp>
        <p:nvSpPr>
          <p:cNvPr id="6" name="Rectangle 3"/>
          <p:cNvSpPr>
            <a:spLocks noGrp="1"/>
          </p:cNvSpPr>
          <p:nvPr>
            <p:ph idx="1"/>
          </p:nvPr>
        </p:nvSpPr>
        <p:spPr>
          <a:xfrm>
            <a:off x="457200" y="2249424"/>
            <a:ext cx="8229600" cy="4325112"/>
          </a:xfrm>
          <a:prstGeom prst="rect">
            <a:avLst/>
          </a:prstGeom>
        </p:spPr>
        <p:txBody>
          <a:bodyPr>
            <a:normAutofit/>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Về</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chất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tẩy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rửa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như</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dung </a:t>
            </a:r>
            <a:r>
              <a:rPr kumimoji="0" lang="en-US" sz="2400" b="0" i="0" u="none" strike="noStrike" kern="0" cap="none" spc="0" normalizeH="0" baseline="0" noProof="0" dirty="0" err="1" smtClean="0">
                <a:ln>
                  <a:noFill/>
                </a:ln>
                <a:solidFill>
                  <a:srgbClr val="1F497D"/>
                </a:solidFill>
                <a:effectLst/>
                <a:uLnTx/>
                <a:uFillTx/>
                <a:latin typeface="Arial" charset="0"/>
              </a:rPr>
              <a:t>dịch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chứa</a:t>
            </a:r>
            <a:r>
              <a:rPr kumimoji="0" lang="en-US" sz="2400" b="0" i="0" u="none" strike="noStrike" kern="0" cap="none" spc="0" normalizeH="0" baseline="0" noProof="0" dirty="0" smtClean="0">
                <a:ln>
                  <a:noFill/>
                </a:ln>
                <a:solidFill>
                  <a:srgbClr val="1F497D"/>
                </a:solidFill>
                <a:effectLst/>
                <a:uLnTx/>
                <a:uFillTx/>
                <a:latin typeface="Arial" charset="0"/>
              </a:rPr>
              <a:t> 0,05% </a:t>
            </a:r>
            <a:r>
              <a:rPr kumimoji="0" lang="en-US" sz="2400" b="0" i="0" u="none" strike="noStrike" kern="0" cap="none" spc="0" normalizeH="0" baseline="0" noProof="0" dirty="0" err="1" smtClean="0">
                <a:ln>
                  <a:noFill/>
                </a:ln>
                <a:solidFill>
                  <a:srgbClr val="1F497D"/>
                </a:solidFill>
                <a:effectLst/>
                <a:uLnTx/>
                <a:uFillTx/>
                <a:latin typeface="Arial" charset="0"/>
              </a:rPr>
              <a:t>Clo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hoạt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tính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ít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nhất</a:t>
            </a:r>
            <a:r>
              <a:rPr kumimoji="0" lang="en-US" sz="2400" b="0" i="0" u="none" strike="noStrike" kern="0" cap="none" spc="0" normalizeH="0" baseline="0" noProof="0" dirty="0" smtClean="0">
                <a:ln>
                  <a:noFill/>
                </a:ln>
                <a:solidFill>
                  <a:srgbClr val="1F497D"/>
                </a:solidFill>
                <a:effectLst/>
                <a:uLnTx/>
                <a:uFillTx/>
                <a:latin typeface="Arial" charset="0"/>
              </a:rPr>
              <a:t> 60% </a:t>
            </a:r>
            <a:r>
              <a:rPr kumimoji="0" lang="en-US" sz="2400" b="0" i="0" u="none" strike="noStrike" kern="0" cap="none" spc="0" normalizeH="0" baseline="0" noProof="0" dirty="0" err="1" smtClean="0">
                <a:ln>
                  <a:noFill/>
                </a:ln>
                <a:solidFill>
                  <a:srgbClr val="1F497D"/>
                </a:solidFill>
                <a:effectLst/>
                <a:uLnTx/>
                <a:uFillTx/>
                <a:latin typeface="Arial" charset="0"/>
              </a:rPr>
              <a:t>cồn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Ưu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tiên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rửa</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Trong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gian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mỗi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ngày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một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lần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giờ</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tổ</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nền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nếu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bàn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ghế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đồ</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dụng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cụ</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tập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đồ</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vật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trong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năng</a:t>
            </a:r>
            <a:r>
              <a:rPr kumimoji="0" lang="en-US" sz="24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r>
              <a:rPr kumimoji="0" lang="en-US" sz="2400" b="0" i="0" u="none" strike="noStrike" kern="0" cap="none" spc="0" normalizeH="0" baseline="0" noProof="0" dirty="0" smtClean="0">
                <a:ln>
                  <a:noFill/>
                </a:ln>
                <a:solidFill>
                  <a:srgbClr val="1F497D"/>
                </a:solidFill>
                <a:effectLst/>
                <a:uLnTx/>
                <a:uFillTx/>
                <a:latin typeface="Arial" charset="0"/>
              </a:rPr>
              <a:t> </a:t>
            </a:r>
            <a:br>
              <a:rPr kumimoji="0" lang="en-US" sz="2400" b="0" i="0" u="none" strike="noStrike" kern="0" cap="none" spc="0" normalizeH="0" baseline="0" noProof="0" dirty="0" smtClean="0">
                <a:ln>
                  <a:noFill/>
                </a:ln>
                <a:solidFill>
                  <a:srgbClr val="1F497D"/>
                </a:solidFill>
                <a:effectLst/>
                <a:uLnTx/>
                <a:uFillTx/>
                <a:latin typeface="Arial" charset="0"/>
              </a:rPr>
            </a:br>
            <a:r>
              <a:rPr kumimoji="0" lang="en-US" sz="2400" b="0" i="0" u="none" strike="noStrike" kern="0" cap="none" spc="0" normalizeH="0" baseline="0" noProof="0" dirty="0" smtClean="0">
                <a:ln>
                  <a:noFill/>
                </a:ln>
                <a:solidFill>
                  <a:sysClr val="windowText" lastClr="000000"/>
                </a:solidFill>
                <a:effectLst/>
                <a:uLnTx/>
                <a:uFillTx/>
                <a:latin typeface="Arial" charset="0"/>
              </a:rPr>
              <a:t/>
            </a:r>
            <a:br>
              <a:rPr kumimoji="0" lang="en-US" sz="2400" b="0" i="0" u="none" strike="noStrike" kern="0" cap="none" spc="0" normalizeH="0" baseline="0" noProof="0" dirty="0" smtClean="0">
                <a:ln>
                  <a:noFill/>
                </a:ln>
                <a:solidFill>
                  <a:sysClr val="windowText" lastClr="000000"/>
                </a:solidFill>
                <a:effectLst/>
                <a:uLnTx/>
                <a:uFillTx/>
                <a:latin typeface="Arial" charset="0"/>
              </a:rPr>
            </a:br>
            <a:endParaRPr kumimoji="0" lang="en-US" sz="2400" b="0" i="0" u="none" strike="noStrike" kern="0" cap="none" spc="0" normalizeH="0" baseline="0" noProof="0" dirty="0" smtClean="0">
              <a:ln>
                <a:noFill/>
              </a:ln>
              <a:solidFill>
                <a:sysClr val="windowText" lastClr="000000"/>
              </a:solidFill>
              <a:effectLst/>
              <a:uLnTx/>
              <a:uFillTx/>
              <a:latin typeface="Arial" charset="0"/>
            </a:endParaRP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Khử</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khuẩn</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hàng</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ngày</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tại</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trường</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xe</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đưa</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đón</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p>
        </p:txBody>
      </p:sp>
    </p:spTree>
    <p:extLst>
      <p:ext uri="{BB962C8B-B14F-4D97-AF65-F5344CB8AC3E}">
        <p14:creationId xmlns:p14="http://schemas.microsoft.com/office/powerpoint/2010/main" xmlns="" val="24902314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33</a:t>
            </a:fld>
            <a:endParaRPr lang="en-US"/>
          </a:p>
        </p:txBody>
      </p:sp>
      <p:sp>
        <p:nvSpPr>
          <p:cNvPr id="6" name="Rectangle 3"/>
          <p:cNvSpPr>
            <a:spLocks noGrp="1"/>
          </p:cNvSpPr>
          <p:nvPr>
            <p:ph idx="1"/>
          </p:nvPr>
        </p:nvSpPr>
        <p:spPr>
          <a:xfrm>
            <a:off x="457200" y="2249424"/>
            <a:ext cx="8229600" cy="4325112"/>
          </a:xfrm>
          <a:prstGeom prst="rect">
            <a:avLst/>
          </a:prstGeom>
        </p:spPr>
        <p:txBody>
          <a:bodyPr>
            <a:normAutofit lnSpcReduction="10000"/>
          </a:bodyPr>
          <a:lstStyle/>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Mỗi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ngày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hai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lần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giờ</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buổi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sáng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cuối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ngày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tổ</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nắm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cửa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vịn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cầu</a:t>
            </a:r>
            <a:r>
              <a:rPr kumimoji="0" lang="en-US" sz="2400" b="0" i="0" u="none" strike="noStrike" kern="0" cap="none" spc="0" normalizeH="0" baseline="0" noProof="0" dirty="0" smtClean="0">
                <a:ln>
                  <a:noFill/>
                </a:ln>
                <a:solidFill>
                  <a:srgbClr val="1F497D"/>
                </a:solidFill>
                <a:effectLst/>
                <a:uLnTx/>
                <a:uFillTx/>
                <a:latin typeface="Arial" charset="0"/>
              </a:rPr>
              <a:t> thang,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vịn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lan</a:t>
            </a:r>
            <a:r>
              <a:rPr kumimoji="0" lang="en-US" sz="2400" b="0" i="0" u="none" strike="noStrike" kern="0" cap="none" spc="0" normalizeH="0" baseline="0" noProof="0" dirty="0" smtClean="0">
                <a:ln>
                  <a:noFill/>
                </a:ln>
                <a:solidFill>
                  <a:srgbClr val="1F497D"/>
                </a:solidFill>
                <a:effectLst/>
                <a:uLnTx/>
                <a:uFillTx/>
                <a:latin typeface="Arial" charset="0"/>
              </a:rPr>
              <a:t> can. </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Hạn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dụng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đồ</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dụng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cụ</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học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tập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vật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khuẩn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được</a:t>
            </a:r>
            <a:r>
              <a:rPr kumimoji="0" lang="en-US" sz="2400" b="0" i="0" u="none" strike="noStrike" kern="0" cap="none" spc="0" normalizeH="0" baseline="0" noProof="0" dirty="0" smtClean="0">
                <a:ln>
                  <a:noFill/>
                </a:ln>
                <a:solidFill>
                  <a:srgbClr val="1F497D"/>
                </a:solidFill>
                <a:effectLst/>
                <a:uLnTx/>
                <a:uFillTx/>
                <a:latin typeface="Arial" charset="0"/>
              </a:rPr>
              <a:t>. </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Bố</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đủ</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thùng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chất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thải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nắp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đậy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kín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thực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hiện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gom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lý</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hàng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ngày</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80000"/>
              </a:lnSpc>
              <a:spcBef>
                <a:spcPts val="0"/>
              </a:spcBef>
              <a:spcAft>
                <a:spcPts val="0"/>
              </a:spcAft>
              <a:buClrTx/>
              <a:buSzTx/>
              <a:buFont typeface="Arial" charset="0"/>
              <a:buNone/>
              <a:tabLst/>
              <a:defRPr/>
            </a:pPr>
            <a:r>
              <a:rPr kumimoji="0" lang="en-US" sz="2400" b="0" i="0" u="none" strike="noStrike" kern="0" cap="none" spc="0" normalizeH="0" baseline="0" noProof="0" dirty="0" smtClean="0">
                <a:ln>
                  <a:noFill/>
                </a:ln>
                <a:solidFill>
                  <a:srgbClr val="1F497D"/>
                </a:solidFill>
                <a:effectLst/>
                <a:uLnTx/>
                <a:uFillTx/>
                <a:latin typeface="Arial" charset="0"/>
              </a:rPr>
              <a:t> </a:t>
            </a:r>
            <a:br>
              <a:rPr kumimoji="0" lang="en-US" sz="2400" b="0" i="0" u="none" strike="noStrike" kern="0" cap="none" spc="0" normalizeH="0" baseline="0" noProof="0" dirty="0" smtClean="0">
                <a:ln>
                  <a:noFill/>
                </a:ln>
                <a:solidFill>
                  <a:srgbClr val="1F497D"/>
                </a:solidFill>
                <a:effectLst/>
                <a:uLnTx/>
                <a:uFillTx/>
                <a:latin typeface="Arial" charset="0"/>
              </a:rPr>
            </a:br>
            <a:r>
              <a:rPr kumimoji="0" lang="en-US" sz="2400" b="0" i="0" u="none" strike="noStrike" kern="0" cap="none" spc="0" normalizeH="0" baseline="0" noProof="0" dirty="0" smtClean="0">
                <a:ln>
                  <a:noFill/>
                </a:ln>
                <a:solidFill>
                  <a:sysClr val="windowText" lastClr="000000"/>
                </a:solidFill>
                <a:effectLst/>
                <a:uLnTx/>
                <a:uFillTx/>
                <a:latin typeface="Arial" charset="0"/>
              </a:rPr>
              <a:t/>
            </a:r>
            <a:br>
              <a:rPr kumimoji="0" lang="en-US" sz="2400" b="0" i="0" u="none" strike="noStrike" kern="0" cap="none" spc="0" normalizeH="0" baseline="0" noProof="0" dirty="0" smtClean="0">
                <a:ln>
                  <a:noFill/>
                </a:ln>
                <a:solidFill>
                  <a:sysClr val="windowText" lastClr="000000"/>
                </a:solidFill>
                <a:effectLst/>
                <a:uLnTx/>
                <a:uFillTx/>
                <a:latin typeface="Arial" charset="0"/>
              </a:rPr>
            </a:br>
            <a:endParaRPr kumimoji="0" lang="en-US" sz="2400" b="0" i="0" u="none" strike="noStrike" kern="0" cap="none" spc="0" normalizeH="0" baseline="0" noProof="0" dirty="0" smtClean="0">
              <a:ln>
                <a:noFill/>
              </a:ln>
              <a:solidFill>
                <a:sysClr val="windowText" lastClr="000000"/>
              </a:solidFill>
              <a:effectLst/>
              <a:uLnTx/>
              <a:uFillTx/>
              <a:latin typeface="Arial" charset="0"/>
            </a:endParaRP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Khử</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khuẩn</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hàng</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ngày</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tại</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trường</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xe</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đưa</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đón</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p>
        </p:txBody>
      </p:sp>
    </p:spTree>
    <p:extLst>
      <p:ext uri="{BB962C8B-B14F-4D97-AF65-F5344CB8AC3E}">
        <p14:creationId xmlns:p14="http://schemas.microsoft.com/office/powerpoint/2010/main" xmlns="" val="15095205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34</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Đối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phương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đón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mỗi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ngày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hai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mỗi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chuyến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đưa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đón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tiến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hành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lau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khuẩn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nắm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xe</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tay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vịn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ghế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ngồi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cửa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sổ</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sàn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xe</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Trong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hợp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sinh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biểu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sốt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ho, </a:t>
            </a:r>
            <a:r>
              <a:rPr kumimoji="0" lang="en-US" sz="2800" b="0" i="0" u="none" strike="noStrike" kern="0" cap="none" spc="0" normalizeH="0" baseline="0" noProof="0" dirty="0" err="1" smtClean="0">
                <a:ln>
                  <a:noFill/>
                </a:ln>
                <a:solidFill>
                  <a:srgbClr val="1F497D"/>
                </a:solidFill>
                <a:effectLst/>
                <a:uLnTx/>
                <a:uFillTx/>
                <a:latin typeface="Arial" charset="0"/>
              </a:rPr>
              <a:t>khó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thở</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tại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ngờ</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có</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xét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nghiệm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dương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tính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virus Corona, </a:t>
            </a:r>
            <a:r>
              <a:rPr kumimoji="0" lang="en-US" sz="2800" b="0" i="0" u="none" strike="noStrike" kern="0" cap="none" spc="0" normalizeH="0" baseline="0" noProof="0" dirty="0" err="1" smtClean="0">
                <a:ln>
                  <a:noFill/>
                </a:ln>
                <a:solidFill>
                  <a:srgbClr val="1F497D"/>
                </a:solidFill>
                <a:effectLst/>
                <a:uLnTx/>
                <a:uFillTx/>
                <a:latin typeface="Arial" charset="0"/>
              </a:rPr>
              <a:t>nhà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trường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phải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thực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khử</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khuẩn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theo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khuyến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hướng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dẫn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của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cơ</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quan</a:t>
            </a:r>
            <a:r>
              <a:rPr kumimoji="0" lang="en-US" sz="2800" b="0" i="0" u="none" strike="noStrike" kern="0" cap="none" spc="0" normalizeH="0" baseline="0" noProof="0" dirty="0" smtClean="0">
                <a:ln>
                  <a:noFill/>
                </a:ln>
                <a:solidFill>
                  <a:srgbClr val="1F497D"/>
                </a:solidFill>
                <a:effectLst/>
                <a:uLnTx/>
                <a:uFillTx/>
                <a:latin typeface="Arial" charset="0"/>
              </a:rPr>
              <a:t> y </a:t>
            </a:r>
            <a:r>
              <a:rPr kumimoji="0" lang="en-US" sz="2800" b="0" i="0" u="none" strike="noStrike" kern="0" cap="none" spc="0" normalizeH="0" baseline="0" noProof="0" dirty="0" err="1" smtClean="0">
                <a:ln>
                  <a:noFill/>
                </a:ln>
                <a:solidFill>
                  <a:srgbClr val="1F497D"/>
                </a:solidFill>
                <a:effectLst/>
                <a:uLnTx/>
                <a:uFillTx/>
                <a:latin typeface="Arial" charset="0"/>
              </a:rPr>
              <a:t>tế</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địa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phương</a:t>
            </a:r>
            <a:r>
              <a:rPr kumimoji="0" lang="en-US" sz="2800" b="0" i="0" u="none" strike="noStrike" kern="0" cap="none" spc="0" normalizeH="0" baseline="0" noProof="0" dirty="0" smtClean="0">
                <a:ln>
                  <a:noFill/>
                </a:ln>
                <a:solidFill>
                  <a:srgbClr val="1F497D"/>
                </a:solidFill>
                <a:effectLst/>
                <a:uLnTx/>
                <a:uFillTx/>
                <a:latin typeface="Arial" charset="0"/>
              </a:rPr>
              <a:t>./. </a:t>
            </a:r>
            <a:br>
              <a:rPr kumimoji="0" lang="en-US" sz="2800" b="0" i="0" u="none" strike="noStrike" kern="0" cap="none" spc="0" normalizeH="0" baseline="0" noProof="0" dirty="0" smtClean="0">
                <a:ln>
                  <a:noFill/>
                </a:ln>
                <a:solidFill>
                  <a:srgbClr val="1F497D"/>
                </a:solidFill>
                <a:effectLst/>
                <a:uLnTx/>
                <a:uFillTx/>
                <a:latin typeface="Arial" charset="0"/>
              </a:rPr>
            </a:br>
            <a:endParaRPr kumimoji="0" lang="en-US" sz="2800" b="0" i="0" u="none" strike="noStrike" kern="0" cap="none" spc="0" normalizeH="0" baseline="0" noProof="0" dirty="0" smtClean="0">
              <a:ln>
                <a:noFill/>
              </a:ln>
              <a:solidFill>
                <a:srgbClr val="1F497D"/>
              </a:solidFill>
              <a:effectLst/>
              <a:uLnTx/>
              <a:uFillTx/>
              <a:latin typeface="Arial" charset="0"/>
            </a:endParaRPr>
          </a:p>
        </p:txBody>
      </p:sp>
      <p:sp>
        <p:nvSpPr>
          <p:cNvPr id="7" name="Title 6">
            <a:extLst/>
          </p:cNvPr>
          <p:cNvSpPr>
            <a:spLocks noGrp="1"/>
          </p:cNvSpPr>
          <p:nvPr>
            <p:ph type="title"/>
          </p:nvPr>
        </p:nvSpPr>
        <p:spPr>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Khử</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khuẩn</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hàng</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ngày</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tại</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trường</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xe</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đưa</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4000" b="1" i="0" u="none" strike="noStrike" kern="0" cap="none" spc="0" normalizeH="0" baseline="0" noProof="0" dirty="0" err="1" smtClean="0">
                <a:ln>
                  <a:noFill/>
                </a:ln>
                <a:solidFill>
                  <a:srgbClr val="FF0000"/>
                </a:solidFill>
                <a:effectLst/>
                <a:uLnTx/>
                <a:uFillTx/>
                <a:latin typeface="Arial" charset="0"/>
                <a:ea typeface="+mn-ea"/>
                <a:cs typeface="+mn-cs"/>
              </a:rPr>
              <a:t>đón</a:t>
            </a:r>
            <a:r>
              <a:rPr kumimoji="0" lang="en-US" sz="4000" b="1" i="0" u="none" strike="noStrike" kern="0" cap="none" spc="0" normalizeH="0" baseline="0" noProof="0" dirty="0" smtClean="0">
                <a:ln>
                  <a:noFill/>
                </a:ln>
                <a:solidFill>
                  <a:srgbClr val="FF0000"/>
                </a:solidFill>
                <a:effectLst/>
                <a:uLnTx/>
                <a:uFillTx/>
                <a:latin typeface="Arial" charset="0"/>
                <a:ea typeface="+mn-ea"/>
                <a:cs typeface="+mn-cs"/>
              </a:rPr>
              <a:t> </a:t>
            </a:r>
          </a:p>
        </p:txBody>
      </p:sp>
    </p:spTree>
    <p:extLst>
      <p:ext uri="{BB962C8B-B14F-4D97-AF65-F5344CB8AC3E}">
        <p14:creationId xmlns:p14="http://schemas.microsoft.com/office/powerpoint/2010/main" xmlns="" val="2674658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35</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10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điều</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để</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thân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cộng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đồng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khỏi</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Covid</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-19</a:t>
            </a:r>
          </a:p>
        </p:txBody>
      </p:sp>
      <p:sp>
        <p:nvSpPr>
          <p:cNvPr id="7"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1"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i="1"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1" u="none" strike="noStrike" kern="0" cap="none" spc="0" normalizeH="0" baseline="0" noProof="0" dirty="0" err="1" smtClean="0">
                <a:ln>
                  <a:noFill/>
                </a:ln>
                <a:solidFill>
                  <a:srgbClr val="1F497D"/>
                </a:solidFill>
                <a:effectLst/>
                <a:uLnTx/>
                <a:uFillTx/>
                <a:latin typeface="Arial" charset="0"/>
              </a:rPr>
              <a:t>Thứ</a:t>
            </a:r>
            <a:r>
              <a:rPr kumimoji="0" lang="en-US" sz="2400" b="0" i="1" u="none" strike="noStrike" kern="0" cap="none" spc="0" normalizeH="0" baseline="0" noProof="0" dirty="0" smtClean="0">
                <a:ln>
                  <a:noFill/>
                </a:ln>
                <a:solidFill>
                  <a:srgbClr val="1F497D"/>
                </a:solidFill>
                <a:effectLst/>
                <a:uLnTx/>
                <a:uFillTx/>
                <a:latin typeface="Arial" charset="0"/>
              </a:rPr>
              <a:t> </a:t>
            </a:r>
            <a:r>
              <a:rPr kumimoji="0" lang="en-US" sz="2400" b="0" i="1" u="none" strike="noStrike" kern="0" cap="none" spc="0" normalizeH="0" baseline="0" noProof="0" dirty="0" err="1" smtClean="0">
                <a:ln>
                  <a:noFill/>
                </a:ln>
                <a:solidFill>
                  <a:srgbClr val="1F497D"/>
                </a:solidFill>
                <a:effectLst/>
                <a:uLnTx/>
                <a:uFillTx/>
                <a:latin typeface="Arial" charset="0"/>
              </a:rPr>
              <a:t>nhất</a:t>
            </a:r>
            <a:r>
              <a:rPr kumimoji="0" lang="en-US" sz="2400" b="0" i="1" u="none" strike="noStrike" kern="0" cap="none" spc="0" normalizeH="0" baseline="0" noProof="0" dirty="0" smtClean="0">
                <a:ln>
                  <a:noFill/>
                </a:ln>
                <a:solidFill>
                  <a:srgbClr val="1F497D"/>
                </a:solidFill>
                <a:effectLst/>
                <a:uLnTx/>
                <a:uFillTx/>
                <a:latin typeface="Arial" charset="0"/>
              </a:rPr>
              <a: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Vệ</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sinh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xuyên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dung </a:t>
            </a:r>
            <a:r>
              <a:rPr kumimoji="0" lang="en-US" sz="2400" b="0" i="0" u="none" strike="noStrike" kern="0" cap="none" spc="0" normalizeH="0" baseline="0" noProof="0" dirty="0" err="1" smtClean="0">
                <a:ln>
                  <a:noFill/>
                </a:ln>
                <a:solidFill>
                  <a:srgbClr val="1F497D"/>
                </a:solidFill>
                <a:effectLst/>
                <a:uLnTx/>
                <a:uFillTx/>
                <a:latin typeface="Arial" charset="0"/>
              </a:rPr>
              <a:t>dịch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cồn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rửa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nước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vì</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chạm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mặt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chạm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bề</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mặt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bị</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nhiễm</a:t>
            </a:r>
            <a:r>
              <a:rPr kumimoji="0" lang="en-US" sz="2400" b="0" i="0" u="none" strike="noStrike" kern="0" cap="none" spc="0" normalizeH="0" baseline="0" noProof="0" dirty="0" smtClean="0">
                <a:ln>
                  <a:noFill/>
                </a:ln>
                <a:solidFill>
                  <a:srgbClr val="1F497D"/>
                </a:solidFill>
                <a:effectLst/>
                <a:uLnTx/>
                <a:uFillTx/>
                <a:latin typeface="Arial" charset="0"/>
              </a:rPr>
              <a:t> virus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một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trong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những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mà</a:t>
            </a:r>
            <a:r>
              <a:rPr kumimoji="0" lang="en-US" sz="2400" b="0" i="0" u="none" strike="noStrike" kern="0" cap="none" spc="0" normalizeH="0" baseline="0" noProof="0" dirty="0" smtClean="0">
                <a:ln>
                  <a:noFill/>
                </a:ln>
                <a:solidFill>
                  <a:srgbClr val="1F497D"/>
                </a:solidFill>
                <a:effectLst/>
                <a:uLnTx/>
                <a:uFillTx/>
                <a:latin typeface="Arial" charset="0"/>
              </a:rPr>
              <a:t> virus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lây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truyền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làm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giảm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thiểu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rủi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lây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nhiễm</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1"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1" u="none" strike="noStrike" kern="0" cap="none" spc="0" normalizeH="0" baseline="0" noProof="0" dirty="0" err="1" smtClean="0">
                <a:ln>
                  <a:noFill/>
                </a:ln>
                <a:solidFill>
                  <a:srgbClr val="1F497D"/>
                </a:solidFill>
                <a:effectLst/>
                <a:uLnTx/>
                <a:uFillTx/>
                <a:latin typeface="Arial" charset="0"/>
              </a:rPr>
              <a:t>Thứ</a:t>
            </a:r>
            <a:r>
              <a:rPr kumimoji="0" lang="en-US" sz="2400" b="0" i="1" u="none" strike="noStrike" kern="0" cap="none" spc="0" normalizeH="0" baseline="0" noProof="0" dirty="0" smtClean="0">
                <a:ln>
                  <a:noFill/>
                </a:ln>
                <a:solidFill>
                  <a:srgbClr val="1F497D"/>
                </a:solidFill>
                <a:effectLst/>
                <a:uLnTx/>
                <a:uFillTx/>
                <a:latin typeface="Arial" charset="0"/>
              </a:rPr>
              <a:t> </a:t>
            </a:r>
            <a:r>
              <a:rPr kumimoji="0" lang="en-US" sz="2400" b="0" i="1" u="none" strike="noStrike" kern="0" cap="none" spc="0" normalizeH="0" baseline="0" noProof="0" dirty="0" err="1" smtClean="0">
                <a:ln>
                  <a:noFill/>
                </a:ln>
                <a:solidFill>
                  <a:srgbClr val="1F497D"/>
                </a:solidFill>
                <a:effectLst/>
                <a:uLnTx/>
                <a:uFillTx/>
                <a:latin typeface="Arial" charset="0"/>
              </a:rPr>
              <a:t>hai</a:t>
            </a:r>
            <a:r>
              <a:rPr kumimoji="0" lang="en-US" sz="2400" b="0" i="1"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xuyên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làm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bề</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mặt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chất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trùng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như</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băng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ghế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bếp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bàn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làm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việc</a:t>
            </a:r>
            <a:r>
              <a:rPr kumimoji="0" lang="en-US" sz="2400" b="0" i="0" u="none" strike="noStrike" kern="0" cap="none" spc="0" normalizeH="0" baseline="0" noProof="0" dirty="0" smtClean="0">
                <a:ln>
                  <a:noFill/>
                </a:ln>
                <a:solidFill>
                  <a:srgbClr val="1F497D"/>
                </a:solidFill>
                <a:effectLst/>
                <a:uLnTx/>
                <a:uFillTx/>
                <a:latin typeface="Arial" charset="0"/>
              </a:rPr>
              <a:t>.</a:t>
            </a:r>
            <a:endParaRPr kumimoji="0" lang="en-US" sz="2400" b="0" i="1" u="none" strike="noStrike" kern="0" cap="none" spc="0" normalizeH="0" baseline="0" noProof="0" dirty="0" smtClean="0">
              <a:ln>
                <a:noFill/>
              </a:ln>
              <a:solidFill>
                <a:srgbClr val="1F497D"/>
              </a:solidFill>
              <a:effectLst/>
              <a:uLnTx/>
              <a:uFillTx/>
              <a:latin typeface="Arial" charset="0"/>
            </a:endParaRPr>
          </a:p>
        </p:txBody>
      </p:sp>
    </p:spTree>
    <p:extLst>
      <p:ext uri="{BB962C8B-B14F-4D97-AF65-F5344CB8AC3E}">
        <p14:creationId xmlns:p14="http://schemas.microsoft.com/office/powerpoint/2010/main" xmlns="" val="3541212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36</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10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điều</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để</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thân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cộng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đồng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khỏi</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Covid</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-19</a:t>
            </a:r>
          </a:p>
        </p:txBody>
      </p:sp>
      <p:sp>
        <p:nvSpPr>
          <p:cNvPr id="7"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1"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1" u="none" strike="noStrike" kern="0" cap="none" spc="0" normalizeH="0" baseline="0" noProof="0" dirty="0" err="1" smtClean="0">
                <a:ln>
                  <a:noFill/>
                </a:ln>
                <a:solidFill>
                  <a:srgbClr val="1F497D"/>
                </a:solidFill>
                <a:effectLst/>
                <a:uLnTx/>
                <a:uFillTx/>
                <a:latin typeface="Arial" charset="0"/>
              </a:rPr>
              <a:t>Thứ</a:t>
            </a:r>
            <a:r>
              <a:rPr kumimoji="0" lang="en-US" sz="2400" b="0" i="1" u="none" strike="noStrike" kern="0" cap="none" spc="0" normalizeH="0" baseline="0" noProof="0" dirty="0" smtClean="0">
                <a:ln>
                  <a:noFill/>
                </a:ln>
                <a:solidFill>
                  <a:srgbClr val="1F497D"/>
                </a:solidFill>
                <a:effectLst/>
                <a:uLnTx/>
                <a:uFillTx/>
                <a:latin typeface="Arial" charset="0"/>
              </a:rPr>
              <a:t> </a:t>
            </a:r>
            <a:r>
              <a:rPr kumimoji="0" lang="en-US" sz="2400" b="0" i="1" u="none" strike="noStrike" kern="0" cap="none" spc="0" normalizeH="0" baseline="0" noProof="0" dirty="0" err="1" smtClean="0">
                <a:ln>
                  <a:noFill/>
                </a:ln>
                <a:solidFill>
                  <a:srgbClr val="1F497D"/>
                </a:solidFill>
                <a:effectLst/>
                <a:uLnTx/>
                <a:uFillTx/>
                <a:latin typeface="Arial" charset="0"/>
              </a:rPr>
              <a:t>ba</a:t>
            </a:r>
            <a:r>
              <a:rPr kumimoji="0" lang="en-US" sz="2400" b="0" i="1" u="none" strike="noStrike" kern="0" cap="none" spc="0" normalizeH="0" baseline="0" noProof="0" dirty="0" smtClean="0">
                <a:ln>
                  <a:noFill/>
                </a:ln>
                <a:solidFill>
                  <a:srgbClr val="1F497D"/>
                </a:solidFill>
                <a:effectLst/>
                <a:uLnTx/>
                <a:uFillTx/>
                <a:latin typeface="Arial" charset="0"/>
              </a:rPr>
              <a: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Trang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bị</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kiến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thức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bản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thân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về</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Covid</a:t>
            </a:r>
            <a:r>
              <a:rPr kumimoji="0" lang="en-US" sz="2400" b="0" i="0" u="none" strike="noStrike" kern="0" cap="none" spc="0" normalizeH="0" baseline="0" noProof="0" dirty="0" smtClean="0">
                <a:ln>
                  <a:noFill/>
                </a:ln>
                <a:solidFill>
                  <a:srgbClr val="1F497D"/>
                </a:solidFill>
                <a:effectLst/>
                <a:uLnTx/>
                <a:uFillTx/>
                <a:latin typeface="Arial" charset="0"/>
              </a:rPr>
              <a:t> -19. </a:t>
            </a:r>
            <a:r>
              <a:rPr kumimoji="0" lang="en-US" sz="2400" b="0" i="0" u="none" strike="noStrike" kern="0" cap="none" spc="0" normalizeH="0" baseline="0" noProof="0" dirty="0" err="1" smtClean="0">
                <a:ln>
                  <a:noFill/>
                </a:ln>
                <a:solidFill>
                  <a:srgbClr val="1F497D"/>
                </a:solidFill>
                <a:effectLst/>
                <a:uLnTx/>
                <a:uFillTx/>
                <a:latin typeface="Arial" charset="0"/>
              </a:rPr>
              <a:t>Bảo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đảm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thông</a:t>
            </a:r>
            <a:r>
              <a:rPr kumimoji="0" lang="en-US" sz="2400" b="0" i="0" u="none" strike="noStrike" kern="0" cap="none" spc="0" normalizeH="0" baseline="0" noProof="0" dirty="0" smtClean="0">
                <a:ln>
                  <a:noFill/>
                </a:ln>
                <a:solidFill>
                  <a:srgbClr val="1F497D"/>
                </a:solidFill>
                <a:effectLst/>
                <a:uLnTx/>
                <a:uFillTx/>
                <a:latin typeface="Arial" charset="0"/>
              </a:rPr>
              <a:t> tin </a:t>
            </a:r>
            <a:r>
              <a:rPr kumimoji="0" lang="en-US" sz="2400" b="0" i="0" u="none" strike="noStrike" kern="0" cap="none" spc="0" normalizeH="0" baseline="0" noProof="0" dirty="0" err="1" smtClean="0">
                <a:ln>
                  <a:noFill/>
                </a:ln>
                <a:solidFill>
                  <a:srgbClr val="1F497D"/>
                </a:solidFill>
                <a:effectLst/>
                <a:uLnTx/>
                <a:uFillTx/>
                <a:latin typeface="Arial" charset="0"/>
              </a:rPr>
              <a:t>nhận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được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từ</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nguồn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đáng</a:t>
            </a:r>
            <a:r>
              <a:rPr kumimoji="0" lang="en-US" sz="2400" b="0" i="0" u="none" strike="noStrike" kern="0" cap="none" spc="0" normalizeH="0" baseline="0" noProof="0" dirty="0" smtClean="0">
                <a:ln>
                  <a:noFill/>
                </a:ln>
                <a:solidFill>
                  <a:srgbClr val="1F497D"/>
                </a:solidFill>
                <a:effectLst/>
                <a:uLnTx/>
                <a:uFillTx/>
                <a:latin typeface="Arial" charset="0"/>
              </a:rPr>
              <a:t> tin </a:t>
            </a:r>
            <a:r>
              <a:rPr kumimoji="0" lang="en-US" sz="2400" b="0" i="0" u="none" strike="noStrike" kern="0" cap="none" spc="0" normalizeH="0" baseline="0" noProof="0" dirty="0" err="1" smtClean="0">
                <a:ln>
                  <a:noFill/>
                </a:ln>
                <a:solidFill>
                  <a:srgbClr val="1F497D"/>
                </a:solidFill>
                <a:effectLst/>
                <a:uLnTx/>
                <a:uFillTx/>
                <a:latin typeface="Arial" charset="0"/>
              </a:rPr>
              <a:t>cậy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như</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cơ</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quan</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cộng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địa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phương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quốc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trang</a:t>
            </a:r>
            <a:r>
              <a:rPr kumimoji="0" lang="en-US" sz="2400" b="0" i="0" u="none" strike="noStrike" kern="0" cap="none" spc="0" normalizeH="0" baseline="0" noProof="0" dirty="0" smtClean="0">
                <a:ln>
                  <a:noFill/>
                </a:ln>
                <a:solidFill>
                  <a:srgbClr val="1F497D"/>
                </a:solidFill>
                <a:effectLst/>
                <a:uLnTx/>
                <a:uFillTx/>
                <a:latin typeface="Arial" charset="0"/>
              </a:rPr>
              <a:t> web </a:t>
            </a:r>
            <a:r>
              <a:rPr kumimoji="0" lang="en-US" sz="2400" b="0" i="0" u="none" strike="noStrike" kern="0" cap="none" spc="0" normalizeH="0" baseline="0" noProof="0" dirty="0" err="1" smtClean="0">
                <a:ln>
                  <a:noFill/>
                </a:ln>
                <a:solidFill>
                  <a:srgbClr val="1F497D"/>
                </a:solidFill>
                <a:effectLst/>
                <a:uLnTx/>
                <a:uFillTx/>
                <a:latin typeface="Arial" charset="0"/>
              </a:rPr>
              <a:t>của</a:t>
            </a:r>
            <a:r>
              <a:rPr kumimoji="0" lang="en-US" sz="2400" b="0" i="0" u="none" strike="noStrike" kern="0" cap="none" spc="0" normalizeH="0" baseline="0" noProof="0" dirty="0" smtClean="0">
                <a:ln>
                  <a:noFill/>
                </a:ln>
                <a:solidFill>
                  <a:srgbClr val="1F497D"/>
                </a:solidFill>
                <a:effectLst/>
                <a:uLnTx/>
                <a:uFillTx/>
                <a:latin typeface="Arial" charset="0"/>
              </a:rPr>
              <a:t> WHO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chuyên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gia</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địa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phương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Mọi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cần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biết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xảy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như</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bắt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đầu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sốt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ho khan, </a:t>
            </a:r>
            <a:r>
              <a:rPr kumimoji="0" lang="en-US" sz="2400" b="0" i="0" u="none" strike="noStrike" kern="0" cap="none" spc="0" normalizeH="0" baseline="0" noProof="0" dirty="0" err="1" smtClean="0">
                <a:ln>
                  <a:noFill/>
                </a:ln>
                <a:solidFill>
                  <a:srgbClr val="1F497D"/>
                </a:solidFill>
                <a:effectLst/>
                <a:uLnTx/>
                <a:uFillTx/>
                <a:latin typeface="Arial" charset="0"/>
              </a:rPr>
              <a:t>không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phải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sổ</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mũi</a:t>
            </a:r>
            <a:r>
              <a:rPr kumimoji="0" lang="en-US" sz="2400" b="0" i="0" u="none" strike="noStrike" kern="0" cap="none" spc="0" normalizeH="0" baseline="0" noProof="0" dirty="0" smtClean="0">
                <a:ln>
                  <a:noFill/>
                </a:ln>
                <a:solidFill>
                  <a:srgbClr val="1F497D"/>
                </a:solidFill>
                <a:effectLst/>
                <a:uLnTx/>
                <a:uFillTx/>
                <a:latin typeface="Arial" charset="0"/>
              </a:rPr>
              <a:t>. </a:t>
            </a: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r>
              <a:rPr lang="en-US" sz="2400" i="1" kern="0" dirty="0" err="1" smtClean="0">
                <a:solidFill>
                  <a:srgbClr val="1F497D"/>
                </a:solidFill>
                <a:latin typeface="Arial" charset="0"/>
              </a:rPr>
              <a:t>Thứ</a:t>
            </a:r>
            <a:r>
              <a:rPr lang="en-US" sz="2400" i="1" kern="0" dirty="0" smtClean="0">
                <a:solidFill>
                  <a:srgbClr val="1F497D"/>
                </a:solidFill>
                <a:latin typeface="Arial" charset="0"/>
              </a:rPr>
              <a:t> </a:t>
            </a:r>
            <a:r>
              <a:rPr lang="en-US" sz="2400" i="1" kern="0" dirty="0" err="1">
                <a:solidFill>
                  <a:srgbClr val="1F497D"/>
                </a:solidFill>
                <a:latin typeface="Arial" charset="0"/>
              </a:rPr>
              <a:t>tư</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Tránh</a:t>
            </a:r>
            <a:r>
              <a:rPr lang="en-US" sz="2400" kern="0" dirty="0">
                <a:solidFill>
                  <a:srgbClr val="1F497D"/>
                </a:solidFill>
                <a:latin typeface="Arial" charset="0"/>
              </a:rPr>
              <a:t> </a:t>
            </a:r>
            <a:r>
              <a:rPr lang="en-US" sz="2400" kern="0" dirty="0" err="1">
                <a:solidFill>
                  <a:srgbClr val="1F497D"/>
                </a:solidFill>
                <a:latin typeface="Arial" charset="0"/>
              </a:rPr>
              <a:t>đi</a:t>
            </a:r>
            <a:r>
              <a:rPr lang="en-US" sz="2400" kern="0" dirty="0">
                <a:solidFill>
                  <a:srgbClr val="1F497D"/>
                </a:solidFill>
                <a:latin typeface="Arial" charset="0"/>
              </a:rPr>
              <a:t> du </a:t>
            </a:r>
            <a:r>
              <a:rPr lang="en-US" sz="2400" kern="0" dirty="0" err="1">
                <a:solidFill>
                  <a:srgbClr val="1F497D"/>
                </a:solidFill>
                <a:latin typeface="Arial" charset="0"/>
              </a:rPr>
              <a:t>lịch</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a:t>
            </a:r>
            <a:r>
              <a:rPr lang="en-US" sz="2400" kern="0" dirty="0" err="1">
                <a:solidFill>
                  <a:srgbClr val="1F497D"/>
                </a:solidFill>
                <a:latin typeface="Arial" charset="0"/>
              </a:rPr>
              <a:t>bị</a:t>
            </a:r>
            <a:r>
              <a:rPr lang="en-US" sz="2400" kern="0" dirty="0">
                <a:solidFill>
                  <a:srgbClr val="1F497D"/>
                </a:solidFill>
                <a:latin typeface="Arial" charset="0"/>
              </a:rPr>
              <a:t> </a:t>
            </a:r>
            <a:r>
              <a:rPr lang="en-US" sz="2400" kern="0" dirty="0" err="1">
                <a:solidFill>
                  <a:srgbClr val="1F497D"/>
                </a:solidFill>
                <a:latin typeface="Arial" charset="0"/>
              </a:rPr>
              <a:t>sốt</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ho,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nếu</a:t>
            </a:r>
            <a:r>
              <a:rPr lang="en-US" sz="2400" kern="0" dirty="0">
                <a:solidFill>
                  <a:srgbClr val="1F497D"/>
                </a:solidFill>
                <a:latin typeface="Arial" charset="0"/>
              </a:rPr>
              <a:t> </a:t>
            </a:r>
            <a:r>
              <a:rPr lang="en-US" sz="2400" kern="0" dirty="0" err="1">
                <a:solidFill>
                  <a:srgbClr val="1F497D"/>
                </a:solidFill>
                <a:latin typeface="Arial" charset="0"/>
              </a:rPr>
              <a:t>bị</a:t>
            </a:r>
            <a:r>
              <a:rPr lang="en-US" sz="2400" kern="0" dirty="0">
                <a:solidFill>
                  <a:srgbClr val="1F497D"/>
                </a:solidFill>
                <a:latin typeface="Arial" charset="0"/>
              </a:rPr>
              <a:t> </a:t>
            </a:r>
            <a:r>
              <a:rPr lang="en-US" sz="2400" kern="0" dirty="0" err="1">
                <a:solidFill>
                  <a:srgbClr val="1F497D"/>
                </a:solidFill>
                <a:latin typeface="Arial" charset="0"/>
              </a:rPr>
              <a:t>ốm</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a:t>
            </a:r>
            <a:r>
              <a:rPr lang="en-US" sz="2400" kern="0" dirty="0" err="1">
                <a:solidFill>
                  <a:srgbClr val="1F497D"/>
                </a:solidFill>
                <a:latin typeface="Arial" charset="0"/>
              </a:rPr>
              <a:t>đang</a:t>
            </a:r>
            <a:r>
              <a:rPr lang="en-US" sz="2400" kern="0" dirty="0">
                <a:solidFill>
                  <a:srgbClr val="1F497D"/>
                </a:solidFill>
                <a:latin typeface="Arial" charset="0"/>
              </a:rPr>
              <a:t> </a:t>
            </a:r>
            <a:r>
              <a:rPr lang="en-US" sz="2400" kern="0" dirty="0" err="1">
                <a:solidFill>
                  <a:srgbClr val="1F497D"/>
                </a:solidFill>
                <a:latin typeface="Arial" charset="0"/>
              </a:rPr>
              <a:t>trên</a:t>
            </a:r>
            <a:r>
              <a:rPr lang="en-US" sz="2400" kern="0" dirty="0">
                <a:solidFill>
                  <a:srgbClr val="1F497D"/>
                </a:solidFill>
                <a:latin typeface="Arial" charset="0"/>
              </a:rPr>
              <a:t> </a:t>
            </a:r>
            <a:r>
              <a:rPr lang="en-US" sz="2400" kern="0" dirty="0" err="1">
                <a:solidFill>
                  <a:srgbClr val="1F497D"/>
                </a:solidFill>
                <a:latin typeface="Arial" charset="0"/>
              </a:rPr>
              <a:t>chuyến</a:t>
            </a:r>
            <a:r>
              <a:rPr lang="en-US" sz="2400" kern="0" dirty="0">
                <a:solidFill>
                  <a:srgbClr val="1F497D"/>
                </a:solidFill>
                <a:latin typeface="Arial" charset="0"/>
              </a:rPr>
              <a:t> bay, </a:t>
            </a:r>
            <a:r>
              <a:rPr lang="en-US" sz="2400" kern="0" dirty="0" err="1">
                <a:solidFill>
                  <a:srgbClr val="1F497D"/>
                </a:solidFill>
                <a:latin typeface="Arial" charset="0"/>
              </a:rPr>
              <a:t>hãy</a:t>
            </a:r>
            <a:r>
              <a:rPr lang="en-US" sz="2400" kern="0" dirty="0">
                <a:solidFill>
                  <a:srgbClr val="1F497D"/>
                </a:solidFill>
                <a:latin typeface="Arial" charset="0"/>
              </a:rPr>
              <a:t> </a:t>
            </a:r>
            <a:r>
              <a:rPr lang="en-US" sz="2400" kern="0" dirty="0" err="1">
                <a:solidFill>
                  <a:srgbClr val="1F497D"/>
                </a:solidFill>
                <a:latin typeface="Arial" charset="0"/>
              </a:rPr>
              <a:t>thông</a:t>
            </a:r>
            <a:r>
              <a:rPr lang="en-US" sz="2400" kern="0" dirty="0">
                <a:solidFill>
                  <a:srgbClr val="1F497D"/>
                </a:solidFill>
                <a:latin typeface="Arial" charset="0"/>
              </a:rPr>
              <a:t> </a:t>
            </a:r>
            <a:r>
              <a:rPr lang="en-US" sz="2400" kern="0" dirty="0" err="1">
                <a:solidFill>
                  <a:srgbClr val="1F497D"/>
                </a:solidFill>
                <a:latin typeface="Arial" charset="0"/>
              </a:rPr>
              <a:t>báo</a:t>
            </a:r>
            <a:r>
              <a:rPr lang="en-US" sz="2400" kern="0" dirty="0">
                <a:solidFill>
                  <a:srgbClr val="1F497D"/>
                </a:solidFill>
                <a:latin typeface="Arial" charset="0"/>
              </a:rPr>
              <a:t> </a:t>
            </a:r>
            <a:r>
              <a:rPr lang="en-US" sz="2400" kern="0" dirty="0" err="1">
                <a:solidFill>
                  <a:srgbClr val="1F497D"/>
                </a:solidFill>
                <a:latin typeface="Arial" charset="0"/>
              </a:rPr>
              <a:t>cho</a:t>
            </a:r>
            <a:r>
              <a:rPr lang="en-US" sz="2400" kern="0" dirty="0">
                <a:solidFill>
                  <a:srgbClr val="1F497D"/>
                </a:solidFill>
                <a:latin typeface="Arial" charset="0"/>
              </a:rPr>
              <a:t> phi </a:t>
            </a:r>
            <a:r>
              <a:rPr lang="en-US" sz="2400" kern="0" dirty="0" err="1">
                <a:solidFill>
                  <a:srgbClr val="1F497D"/>
                </a:solidFill>
                <a:latin typeface="Arial" charset="0"/>
              </a:rPr>
              <a:t>hành</a:t>
            </a:r>
            <a:r>
              <a:rPr lang="en-US" sz="2400" kern="0" dirty="0">
                <a:solidFill>
                  <a:srgbClr val="1F497D"/>
                </a:solidFill>
                <a:latin typeface="Arial" charset="0"/>
              </a:rPr>
              <a:t> </a:t>
            </a:r>
            <a:r>
              <a:rPr lang="en-US" sz="2400" kern="0" dirty="0" err="1">
                <a:solidFill>
                  <a:srgbClr val="1F497D"/>
                </a:solidFill>
                <a:latin typeface="Arial" charset="0"/>
              </a:rPr>
              <a:t>đoàn</a:t>
            </a:r>
            <a:r>
              <a:rPr lang="en-US" sz="2400" kern="0" dirty="0">
                <a:solidFill>
                  <a:srgbClr val="1F497D"/>
                </a:solidFill>
                <a:latin typeface="Arial" charset="0"/>
              </a:rPr>
              <a:t> </a:t>
            </a:r>
            <a:r>
              <a:rPr lang="en-US" sz="2400" kern="0" dirty="0" err="1">
                <a:solidFill>
                  <a:srgbClr val="1F497D"/>
                </a:solidFill>
                <a:latin typeface="Arial" charset="0"/>
              </a:rPr>
              <a:t>ngay</a:t>
            </a:r>
            <a:r>
              <a:rPr lang="en-US" sz="2400" kern="0" dirty="0">
                <a:solidFill>
                  <a:srgbClr val="1F497D"/>
                </a:solidFill>
                <a:latin typeface="Arial" charset="0"/>
              </a:rPr>
              <a:t> </a:t>
            </a:r>
            <a:r>
              <a:rPr lang="en-US" sz="2400" kern="0" dirty="0" err="1">
                <a:solidFill>
                  <a:srgbClr val="1F497D"/>
                </a:solidFill>
                <a:latin typeface="Arial" charset="0"/>
              </a:rPr>
              <a:t>lập</a:t>
            </a:r>
            <a:r>
              <a:rPr lang="en-US" sz="2400" kern="0" dirty="0">
                <a:solidFill>
                  <a:srgbClr val="1F497D"/>
                </a:solidFill>
                <a:latin typeface="Arial" charset="0"/>
              </a:rPr>
              <a:t> </a:t>
            </a:r>
            <a:r>
              <a:rPr lang="en-US" sz="2400" kern="0" dirty="0" err="1">
                <a:solidFill>
                  <a:srgbClr val="1F497D"/>
                </a:solidFill>
                <a:latin typeface="Arial" charset="0"/>
              </a:rPr>
              <a:t>tức</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a:t>
            </a:r>
            <a:r>
              <a:rPr lang="en-US" sz="2400" kern="0" dirty="0" err="1">
                <a:solidFill>
                  <a:srgbClr val="1F497D"/>
                </a:solidFill>
                <a:latin typeface="Arial" charset="0"/>
              </a:rPr>
              <a:t>trở</a:t>
            </a:r>
            <a:r>
              <a:rPr lang="en-US" sz="2400" kern="0" dirty="0">
                <a:solidFill>
                  <a:srgbClr val="1F497D"/>
                </a:solidFill>
                <a:latin typeface="Arial" charset="0"/>
              </a:rPr>
              <a:t> </a:t>
            </a:r>
            <a:r>
              <a:rPr lang="en-US" sz="2400" kern="0" dirty="0" err="1">
                <a:solidFill>
                  <a:srgbClr val="1F497D"/>
                </a:solidFill>
                <a:latin typeface="Arial" charset="0"/>
              </a:rPr>
              <a:t>về</a:t>
            </a:r>
            <a:r>
              <a:rPr lang="en-US" sz="2400" kern="0" dirty="0">
                <a:solidFill>
                  <a:srgbClr val="1F497D"/>
                </a:solidFill>
                <a:latin typeface="Arial" charset="0"/>
              </a:rPr>
              <a:t> </a:t>
            </a:r>
            <a:r>
              <a:rPr lang="en-US" sz="2400" kern="0" dirty="0" err="1">
                <a:solidFill>
                  <a:srgbClr val="1F497D"/>
                </a:solidFill>
                <a:latin typeface="Arial" charset="0"/>
              </a:rPr>
              <a:t>nhà</a:t>
            </a:r>
            <a:r>
              <a:rPr lang="en-US" sz="2400" kern="0" dirty="0">
                <a:solidFill>
                  <a:srgbClr val="1F497D"/>
                </a:solidFill>
                <a:latin typeface="Arial" charset="0"/>
              </a:rPr>
              <a:t>, </a:t>
            </a:r>
            <a:r>
              <a:rPr lang="en-US" sz="2400" kern="0" dirty="0" err="1">
                <a:solidFill>
                  <a:srgbClr val="1F497D"/>
                </a:solidFill>
                <a:latin typeface="Arial" charset="0"/>
              </a:rPr>
              <a:t>hãy</a:t>
            </a:r>
            <a:r>
              <a:rPr lang="en-US" sz="2400" kern="0" dirty="0">
                <a:solidFill>
                  <a:srgbClr val="1F497D"/>
                </a:solidFill>
                <a:latin typeface="Arial" charset="0"/>
              </a:rPr>
              <a:t> </a:t>
            </a:r>
            <a:r>
              <a:rPr lang="en-US" sz="2400" kern="0" dirty="0" err="1">
                <a:solidFill>
                  <a:srgbClr val="1F497D"/>
                </a:solidFill>
                <a:latin typeface="Arial" charset="0"/>
              </a:rPr>
              <a:t>liên</a:t>
            </a:r>
            <a:r>
              <a:rPr lang="en-US" sz="2400" kern="0" dirty="0">
                <a:solidFill>
                  <a:srgbClr val="1F497D"/>
                </a:solidFill>
                <a:latin typeface="Arial" charset="0"/>
              </a:rPr>
              <a:t> </a:t>
            </a:r>
            <a:r>
              <a:rPr lang="en-US" sz="2400" kern="0" dirty="0" err="1">
                <a:solidFill>
                  <a:srgbClr val="1F497D"/>
                </a:solidFill>
                <a:latin typeface="Arial" charset="0"/>
              </a:rPr>
              <a:t>hệ</a:t>
            </a:r>
            <a:r>
              <a:rPr lang="en-US" sz="2400" kern="0" dirty="0">
                <a:solidFill>
                  <a:srgbClr val="1F497D"/>
                </a:solidFill>
                <a:latin typeface="Arial" charset="0"/>
              </a:rPr>
              <a:t> </a:t>
            </a:r>
            <a:r>
              <a:rPr lang="en-US" sz="2400" kern="0" dirty="0" err="1">
                <a:solidFill>
                  <a:srgbClr val="1F497D"/>
                </a:solidFill>
                <a:latin typeface="Arial" charset="0"/>
              </a:rPr>
              <a:t>với</a:t>
            </a:r>
            <a:r>
              <a:rPr lang="en-US" sz="2400" kern="0" dirty="0">
                <a:solidFill>
                  <a:srgbClr val="1F497D"/>
                </a:solidFill>
                <a:latin typeface="Arial" charset="0"/>
              </a:rPr>
              <a:t> </a:t>
            </a:r>
            <a:r>
              <a:rPr lang="en-US" sz="2400" kern="0" dirty="0" err="1">
                <a:solidFill>
                  <a:srgbClr val="1F497D"/>
                </a:solidFill>
                <a:latin typeface="Arial" charset="0"/>
              </a:rPr>
              <a:t>một</a:t>
            </a:r>
            <a:r>
              <a:rPr lang="en-US" sz="2400" kern="0" dirty="0">
                <a:solidFill>
                  <a:srgbClr val="1F497D"/>
                </a:solidFill>
                <a:latin typeface="Arial" charset="0"/>
              </a:rPr>
              <a:t> </a:t>
            </a:r>
            <a:r>
              <a:rPr lang="en-US" sz="2400" kern="0" dirty="0" err="1">
                <a:solidFill>
                  <a:srgbClr val="1F497D"/>
                </a:solidFill>
                <a:latin typeface="Arial" charset="0"/>
              </a:rPr>
              <a:t>chuyên</a:t>
            </a:r>
            <a:r>
              <a:rPr lang="en-US" sz="2400" kern="0" dirty="0">
                <a:solidFill>
                  <a:srgbClr val="1F497D"/>
                </a:solidFill>
                <a:latin typeface="Arial" charset="0"/>
              </a:rPr>
              <a:t> </a:t>
            </a:r>
            <a:r>
              <a:rPr lang="en-US" sz="2400" kern="0" dirty="0" err="1">
                <a:solidFill>
                  <a:srgbClr val="1F497D"/>
                </a:solidFill>
                <a:latin typeface="Arial" charset="0"/>
              </a:rPr>
              <a:t>gia</a:t>
            </a:r>
            <a:r>
              <a:rPr lang="en-US" sz="2400" kern="0" dirty="0">
                <a:solidFill>
                  <a:srgbClr val="1F497D"/>
                </a:solidFill>
                <a:latin typeface="Arial" charset="0"/>
              </a:rPr>
              <a:t> y </a:t>
            </a:r>
            <a:r>
              <a:rPr lang="en-US" sz="2400" kern="0" dirty="0" err="1">
                <a:solidFill>
                  <a:srgbClr val="1F497D"/>
                </a:solidFill>
                <a:latin typeface="Arial" charset="0"/>
              </a:rPr>
              <a:t>tế</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cung</a:t>
            </a:r>
            <a:r>
              <a:rPr lang="en-US" sz="2400" kern="0" dirty="0">
                <a:solidFill>
                  <a:srgbClr val="1F497D"/>
                </a:solidFill>
                <a:latin typeface="Arial" charset="0"/>
              </a:rPr>
              <a:t> </a:t>
            </a:r>
            <a:r>
              <a:rPr lang="en-US" sz="2400" kern="0" dirty="0" err="1">
                <a:solidFill>
                  <a:srgbClr val="1F497D"/>
                </a:solidFill>
                <a:latin typeface="Arial" charset="0"/>
              </a:rPr>
              <a:t>cấp</a:t>
            </a:r>
            <a:r>
              <a:rPr lang="en-US" sz="2400" kern="0" dirty="0">
                <a:solidFill>
                  <a:srgbClr val="1F497D"/>
                </a:solidFill>
                <a:latin typeface="Arial" charset="0"/>
              </a:rPr>
              <a:t> </a:t>
            </a:r>
            <a:r>
              <a:rPr lang="en-US" sz="2400" kern="0" dirty="0" err="1">
                <a:solidFill>
                  <a:srgbClr val="1F497D"/>
                </a:solidFill>
                <a:latin typeface="Arial" charset="0"/>
              </a:rPr>
              <a:t>thông</a:t>
            </a:r>
            <a:r>
              <a:rPr lang="en-US" sz="2400" kern="0" dirty="0">
                <a:solidFill>
                  <a:srgbClr val="1F497D"/>
                </a:solidFill>
                <a:latin typeface="Arial" charset="0"/>
              </a:rPr>
              <a:t> tin </a:t>
            </a:r>
            <a:r>
              <a:rPr lang="en-US" sz="2400" kern="0" dirty="0" err="1">
                <a:solidFill>
                  <a:srgbClr val="1F497D"/>
                </a:solidFill>
                <a:latin typeface="Arial" charset="0"/>
              </a:rPr>
              <a:t>nơi</a:t>
            </a:r>
            <a:r>
              <a:rPr lang="en-US" sz="2400" kern="0" dirty="0">
                <a:solidFill>
                  <a:srgbClr val="1F497D"/>
                </a:solidFill>
                <a:latin typeface="Arial" charset="0"/>
              </a:rPr>
              <a:t> </a:t>
            </a:r>
            <a:r>
              <a:rPr lang="en-US" sz="2400" kern="0" dirty="0" err="1">
                <a:solidFill>
                  <a:srgbClr val="1F497D"/>
                </a:solidFill>
                <a:latin typeface="Arial" charset="0"/>
              </a:rPr>
              <a:t>đã</a:t>
            </a:r>
            <a:r>
              <a:rPr lang="en-US" sz="2400" kern="0" dirty="0">
                <a:solidFill>
                  <a:srgbClr val="1F497D"/>
                </a:solidFill>
                <a:latin typeface="Arial" charset="0"/>
              </a:rPr>
              <a:t> </a:t>
            </a:r>
            <a:r>
              <a:rPr lang="en-US" sz="2400" kern="0" dirty="0" err="1">
                <a:solidFill>
                  <a:srgbClr val="1F497D"/>
                </a:solidFill>
                <a:latin typeface="Arial" charset="0"/>
              </a:rPr>
              <a:t>đến</a:t>
            </a:r>
            <a:r>
              <a:rPr lang="en-US" sz="2400" kern="0" dirty="0">
                <a:solidFill>
                  <a:srgbClr val="1F497D"/>
                </a:solidFill>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p:txBody>
      </p:sp>
    </p:spTree>
    <p:extLst>
      <p:ext uri="{BB962C8B-B14F-4D97-AF65-F5344CB8AC3E}">
        <p14:creationId xmlns:p14="http://schemas.microsoft.com/office/powerpoint/2010/main" xmlns="" val="3175680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37</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10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điều</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để</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thân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cộng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đồng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khỏi</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Covid</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-19</a:t>
            </a:r>
          </a:p>
        </p:txBody>
      </p:sp>
      <p:sp>
        <p:nvSpPr>
          <p:cNvPr id="7" name="Rectangle 3"/>
          <p:cNvSpPr>
            <a:spLocks noGrp="1"/>
          </p:cNvSpPr>
          <p:nvPr>
            <p:ph idx="1"/>
          </p:nvPr>
        </p:nvSpPr>
        <p:spPr>
          <a:xfrm>
            <a:off x="457200" y="2249424"/>
            <a:ext cx="8229600" cy="4325112"/>
          </a:xfrm>
          <a:prstGeom prst="rect">
            <a:avLst/>
          </a:prstGeom>
        </p:spPr>
        <p:txBody>
          <a:bodyPr>
            <a:normAutofit/>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1" u="none" strike="noStrike" kern="0" cap="none" spc="0" normalizeH="0" baseline="0" noProof="0" dirty="0" smtClean="0">
              <a:ln>
                <a:noFill/>
              </a:ln>
              <a:solidFill>
                <a:srgbClr val="1F497D"/>
              </a:solidFill>
              <a:effectLst/>
              <a:uLnTx/>
              <a:uFillTx/>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r>
              <a:rPr lang="en-US" sz="2400" i="1" kern="0" dirty="0" err="1">
                <a:solidFill>
                  <a:srgbClr val="1F497D"/>
                </a:solidFill>
                <a:latin typeface="Arial" charset="0"/>
              </a:rPr>
              <a:t>Thứ</a:t>
            </a:r>
            <a:r>
              <a:rPr lang="en-US" sz="2400" i="1" kern="0" dirty="0">
                <a:solidFill>
                  <a:srgbClr val="1F497D"/>
                </a:solidFill>
                <a:latin typeface="Arial" charset="0"/>
              </a:rPr>
              <a:t> </a:t>
            </a:r>
            <a:r>
              <a:rPr lang="en-US" sz="2400" i="1" kern="0" dirty="0" err="1">
                <a:solidFill>
                  <a:srgbClr val="1F497D"/>
                </a:solidFill>
                <a:latin typeface="Arial" charset="0"/>
              </a:rPr>
              <a:t>năm</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ho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hắt</a:t>
            </a:r>
            <a:r>
              <a:rPr lang="en-US" sz="2400" kern="0" dirty="0">
                <a:solidFill>
                  <a:srgbClr val="1F497D"/>
                </a:solidFill>
                <a:latin typeface="Arial" charset="0"/>
              </a:rPr>
              <a:t> </a:t>
            </a:r>
            <a:r>
              <a:rPr lang="en-US" sz="2400" kern="0" dirty="0" err="1">
                <a:solidFill>
                  <a:srgbClr val="1F497D"/>
                </a:solidFill>
                <a:latin typeface="Arial" charset="0"/>
              </a:rPr>
              <a:t>hơi</a:t>
            </a:r>
            <a:r>
              <a:rPr lang="en-US" sz="2400" kern="0" dirty="0">
                <a:solidFill>
                  <a:srgbClr val="1F497D"/>
                </a:solidFill>
                <a:latin typeface="Arial" charset="0"/>
              </a:rPr>
              <a:t>, </a:t>
            </a:r>
            <a:r>
              <a:rPr lang="en-US" sz="2400" kern="0" dirty="0" err="1">
                <a:solidFill>
                  <a:srgbClr val="1F497D"/>
                </a:solidFill>
                <a:latin typeface="Arial" charset="0"/>
              </a:rPr>
              <a:t>hãy</a:t>
            </a:r>
            <a:r>
              <a:rPr lang="en-US" sz="2400" kern="0" dirty="0">
                <a:solidFill>
                  <a:srgbClr val="1F497D"/>
                </a:solidFill>
                <a:latin typeface="Arial" charset="0"/>
              </a:rPr>
              <a:t> </a:t>
            </a:r>
            <a:r>
              <a:rPr lang="en-US" sz="2400" kern="0" dirty="0" err="1">
                <a:solidFill>
                  <a:srgbClr val="1F497D"/>
                </a:solidFill>
                <a:latin typeface="Arial" charset="0"/>
              </a:rPr>
              <a:t>che</a:t>
            </a:r>
            <a:r>
              <a:rPr lang="en-US" sz="2400" kern="0" dirty="0">
                <a:solidFill>
                  <a:srgbClr val="1F497D"/>
                </a:solidFill>
                <a:latin typeface="Arial" charset="0"/>
              </a:rPr>
              <a:t> </a:t>
            </a:r>
            <a:r>
              <a:rPr lang="en-US" sz="2400" kern="0" dirty="0" err="1">
                <a:solidFill>
                  <a:srgbClr val="1F497D"/>
                </a:solidFill>
                <a:latin typeface="Arial" charset="0"/>
              </a:rPr>
              <a:t>bằng</a:t>
            </a:r>
            <a:r>
              <a:rPr lang="en-US" sz="2400" kern="0" dirty="0">
                <a:solidFill>
                  <a:srgbClr val="1F497D"/>
                </a:solidFill>
                <a:latin typeface="Arial" charset="0"/>
              </a:rPr>
              <a:t> </a:t>
            </a:r>
            <a:r>
              <a:rPr lang="en-US" sz="2400" kern="0" dirty="0" err="1">
                <a:solidFill>
                  <a:srgbClr val="1F497D"/>
                </a:solidFill>
                <a:latin typeface="Arial" charset="0"/>
              </a:rPr>
              <a:t>tay</a:t>
            </a:r>
            <a:r>
              <a:rPr lang="en-US" sz="2400" kern="0" dirty="0">
                <a:solidFill>
                  <a:srgbClr val="1F497D"/>
                </a:solidFill>
                <a:latin typeface="Arial" charset="0"/>
              </a:rPr>
              <a:t> </a:t>
            </a:r>
            <a:r>
              <a:rPr lang="en-US" sz="2400" kern="0" dirty="0" err="1">
                <a:solidFill>
                  <a:srgbClr val="1F497D"/>
                </a:solidFill>
                <a:latin typeface="Arial" charset="0"/>
              </a:rPr>
              <a:t>áo</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dùng</a:t>
            </a:r>
            <a:r>
              <a:rPr lang="en-US" sz="2400" kern="0" dirty="0">
                <a:solidFill>
                  <a:srgbClr val="1F497D"/>
                </a:solidFill>
                <a:latin typeface="Arial" charset="0"/>
              </a:rPr>
              <a:t> </a:t>
            </a:r>
            <a:r>
              <a:rPr lang="en-US" sz="2400" kern="0" dirty="0" err="1">
                <a:solidFill>
                  <a:srgbClr val="1F497D"/>
                </a:solidFill>
                <a:latin typeface="Arial" charset="0"/>
              </a:rPr>
              <a:t>khăn</a:t>
            </a:r>
            <a:r>
              <a:rPr lang="en-US" sz="2400" kern="0" dirty="0">
                <a:solidFill>
                  <a:srgbClr val="1F497D"/>
                </a:solidFill>
                <a:latin typeface="Arial" charset="0"/>
              </a:rPr>
              <a:t> </a:t>
            </a:r>
            <a:r>
              <a:rPr lang="en-US" sz="2400" kern="0" dirty="0" err="1">
                <a:solidFill>
                  <a:srgbClr val="1F497D"/>
                </a:solidFill>
                <a:latin typeface="Arial" charset="0"/>
              </a:rPr>
              <a:t>giấy</a:t>
            </a:r>
            <a:r>
              <a:rPr lang="en-US" sz="2400" kern="0" dirty="0">
                <a:solidFill>
                  <a:srgbClr val="1F497D"/>
                </a:solidFill>
                <a:latin typeface="Arial" charset="0"/>
              </a:rPr>
              <a:t>. </a:t>
            </a:r>
            <a:r>
              <a:rPr lang="en-US" sz="2400" kern="0" dirty="0" err="1">
                <a:solidFill>
                  <a:srgbClr val="1F497D"/>
                </a:solidFill>
                <a:latin typeface="Arial" charset="0"/>
              </a:rPr>
              <a:t>Vứt</a:t>
            </a:r>
            <a:r>
              <a:rPr lang="en-US" sz="2400" kern="0" dirty="0">
                <a:solidFill>
                  <a:srgbClr val="1F497D"/>
                </a:solidFill>
                <a:latin typeface="Arial" charset="0"/>
              </a:rPr>
              <a:t> </a:t>
            </a:r>
            <a:r>
              <a:rPr lang="en-US" sz="2400" kern="0" dirty="0" err="1">
                <a:solidFill>
                  <a:srgbClr val="1F497D"/>
                </a:solidFill>
                <a:latin typeface="Arial" charset="0"/>
              </a:rPr>
              <a:t>khăn</a:t>
            </a:r>
            <a:r>
              <a:rPr lang="en-US" sz="2400" kern="0" dirty="0">
                <a:solidFill>
                  <a:srgbClr val="1F497D"/>
                </a:solidFill>
                <a:latin typeface="Arial" charset="0"/>
              </a:rPr>
              <a:t> </a:t>
            </a:r>
            <a:r>
              <a:rPr lang="en-US" sz="2400" kern="0" dirty="0" err="1">
                <a:solidFill>
                  <a:srgbClr val="1F497D"/>
                </a:solidFill>
                <a:latin typeface="Arial" charset="0"/>
              </a:rPr>
              <a:t>giấy</a:t>
            </a:r>
            <a:r>
              <a:rPr lang="en-US" sz="2400" kern="0" dirty="0">
                <a:solidFill>
                  <a:srgbClr val="1F497D"/>
                </a:solidFill>
                <a:latin typeface="Arial" charset="0"/>
              </a:rPr>
              <a:t> </a:t>
            </a:r>
            <a:r>
              <a:rPr lang="en-US" sz="2400" kern="0" dirty="0" err="1">
                <a:solidFill>
                  <a:srgbClr val="1F497D"/>
                </a:solidFill>
                <a:latin typeface="Arial" charset="0"/>
              </a:rPr>
              <a:t>ngay</a:t>
            </a:r>
            <a:r>
              <a:rPr lang="en-US" sz="2400" kern="0" dirty="0">
                <a:solidFill>
                  <a:srgbClr val="1F497D"/>
                </a:solidFill>
                <a:latin typeface="Arial" charset="0"/>
              </a:rPr>
              <a:t> </a:t>
            </a:r>
            <a:r>
              <a:rPr lang="en-US" sz="2400" kern="0" dirty="0" err="1">
                <a:solidFill>
                  <a:srgbClr val="1F497D"/>
                </a:solidFill>
                <a:latin typeface="Arial" charset="0"/>
              </a:rPr>
              <a:t>lập</a:t>
            </a:r>
            <a:r>
              <a:rPr lang="en-US" sz="2400" kern="0" dirty="0">
                <a:solidFill>
                  <a:srgbClr val="1F497D"/>
                </a:solidFill>
                <a:latin typeface="Arial" charset="0"/>
              </a:rPr>
              <a:t> </a:t>
            </a:r>
            <a:r>
              <a:rPr lang="en-US" sz="2400" kern="0" dirty="0" err="1">
                <a:solidFill>
                  <a:srgbClr val="1F497D"/>
                </a:solidFill>
                <a:latin typeface="Arial" charset="0"/>
              </a:rPr>
              <a:t>tức</a:t>
            </a:r>
            <a:r>
              <a:rPr lang="en-US" sz="2400" kern="0" dirty="0">
                <a:solidFill>
                  <a:srgbClr val="1F497D"/>
                </a:solidFill>
                <a:latin typeface="Arial" charset="0"/>
              </a:rPr>
              <a:t> </a:t>
            </a:r>
            <a:r>
              <a:rPr lang="en-US" sz="2400" kern="0" dirty="0" err="1">
                <a:solidFill>
                  <a:srgbClr val="1F497D"/>
                </a:solidFill>
                <a:latin typeface="Arial" charset="0"/>
              </a:rPr>
              <a:t>vào</a:t>
            </a:r>
            <a:r>
              <a:rPr lang="en-US" sz="2400" kern="0" dirty="0">
                <a:solidFill>
                  <a:srgbClr val="1F497D"/>
                </a:solidFill>
                <a:latin typeface="Arial" charset="0"/>
              </a:rPr>
              <a:t> </a:t>
            </a:r>
            <a:r>
              <a:rPr lang="en-US" sz="2400" kern="0" dirty="0" err="1">
                <a:solidFill>
                  <a:srgbClr val="1F497D"/>
                </a:solidFill>
                <a:latin typeface="Arial" charset="0"/>
              </a:rPr>
              <a:t>thùng</a:t>
            </a:r>
            <a:r>
              <a:rPr lang="en-US" sz="2400" kern="0" dirty="0">
                <a:solidFill>
                  <a:srgbClr val="1F497D"/>
                </a:solidFill>
                <a:latin typeface="Arial" charset="0"/>
              </a:rPr>
              <a:t> </a:t>
            </a:r>
            <a:r>
              <a:rPr lang="en-US" sz="2400" kern="0" dirty="0" err="1">
                <a:solidFill>
                  <a:srgbClr val="1F497D"/>
                </a:solidFill>
                <a:latin typeface="Arial" charset="0"/>
              </a:rPr>
              <a:t>rác</a:t>
            </a:r>
            <a:r>
              <a:rPr lang="en-US" sz="2400" kern="0" dirty="0">
                <a:solidFill>
                  <a:srgbClr val="1F497D"/>
                </a:solidFill>
                <a:latin typeface="Arial" charset="0"/>
              </a:rPr>
              <a:t> </a:t>
            </a:r>
            <a:r>
              <a:rPr lang="en-US" sz="2400" kern="0" dirty="0" err="1">
                <a:solidFill>
                  <a:srgbClr val="1F497D"/>
                </a:solidFill>
                <a:latin typeface="Arial" charset="0"/>
              </a:rPr>
              <a:t>kín</a:t>
            </a:r>
            <a:r>
              <a:rPr lang="en-US" sz="2400" kern="0" dirty="0">
                <a:solidFill>
                  <a:srgbClr val="1F497D"/>
                </a:solidFill>
                <a:latin typeface="Arial" charset="0"/>
              </a:rPr>
              <a:t>, </a:t>
            </a:r>
            <a:r>
              <a:rPr lang="en-US" sz="2400" kern="0" dirty="0" err="1">
                <a:solidFill>
                  <a:srgbClr val="1F497D"/>
                </a:solidFill>
                <a:latin typeface="Arial" charset="0"/>
              </a:rPr>
              <a:t>sau</a:t>
            </a:r>
            <a:r>
              <a:rPr lang="en-US" sz="2400" kern="0" dirty="0">
                <a:solidFill>
                  <a:srgbClr val="1F497D"/>
                </a:solidFill>
                <a:latin typeface="Arial" charset="0"/>
              </a:rPr>
              <a:t> </a:t>
            </a:r>
            <a:r>
              <a:rPr lang="en-US" sz="2400" kern="0" dirty="0" err="1">
                <a:solidFill>
                  <a:srgbClr val="1F497D"/>
                </a:solidFill>
                <a:latin typeface="Arial" charset="0"/>
              </a:rPr>
              <a:t>đó</a:t>
            </a:r>
            <a:r>
              <a:rPr lang="en-US" sz="2400" kern="0" dirty="0">
                <a:solidFill>
                  <a:srgbClr val="1F497D"/>
                </a:solidFill>
                <a:latin typeface="Arial" charset="0"/>
              </a:rPr>
              <a:t> </a:t>
            </a:r>
            <a:r>
              <a:rPr lang="en-US" sz="2400" kern="0" dirty="0" err="1">
                <a:solidFill>
                  <a:srgbClr val="1F497D"/>
                </a:solidFill>
                <a:latin typeface="Arial" charset="0"/>
              </a:rPr>
              <a:t>rửa</a:t>
            </a:r>
            <a:r>
              <a:rPr lang="en-US" sz="2400" kern="0" dirty="0">
                <a:solidFill>
                  <a:srgbClr val="1F497D"/>
                </a:solidFill>
                <a:latin typeface="Arial" charset="0"/>
              </a:rPr>
              <a:t> </a:t>
            </a:r>
            <a:r>
              <a:rPr lang="en-US" sz="2400" kern="0" dirty="0" err="1">
                <a:solidFill>
                  <a:srgbClr val="1F497D"/>
                </a:solidFill>
                <a:latin typeface="Arial" charset="0"/>
              </a:rPr>
              <a:t>sạch</a:t>
            </a:r>
            <a:r>
              <a:rPr lang="en-US" sz="2400" kern="0" dirty="0">
                <a:solidFill>
                  <a:srgbClr val="1F497D"/>
                </a:solidFill>
                <a:latin typeface="Arial" charset="0"/>
              </a:rPr>
              <a:t> </a:t>
            </a:r>
            <a:r>
              <a:rPr lang="en-US" sz="2400" kern="0" dirty="0" err="1">
                <a:solidFill>
                  <a:srgbClr val="1F497D"/>
                </a:solidFill>
                <a:latin typeface="Arial" charset="0"/>
              </a:rPr>
              <a:t>tay</a:t>
            </a:r>
            <a:r>
              <a:rPr lang="en-US" sz="2400" kern="0" dirty="0" smtClean="0">
                <a:solidFill>
                  <a:srgbClr val="1F497D"/>
                </a:solidFill>
                <a:latin typeface="Arial" charset="0"/>
              </a:rPr>
              <a:t>.</a:t>
            </a:r>
          </a:p>
          <a:p>
            <a:pPr marL="0" lvl="0" indent="0" algn="just">
              <a:lnSpc>
                <a:spcPct val="80000"/>
              </a:lnSpc>
              <a:spcBef>
                <a:spcPts val="0"/>
              </a:spcBef>
              <a:buClrTx/>
              <a:buNone/>
              <a:defRPr/>
            </a:pPr>
            <a:endParaRPr lang="en-US" sz="2400" kern="0" dirty="0" smtClean="0">
              <a:solidFill>
                <a:srgbClr val="1F497D"/>
              </a:solidFill>
              <a:latin typeface="Arial" charset="0"/>
            </a:endParaRP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a:p>
            <a:pPr marL="0" indent="0" algn="just">
              <a:lnSpc>
                <a:spcPct val="80000"/>
              </a:lnSpc>
              <a:spcBef>
                <a:spcPts val="0"/>
              </a:spcBef>
              <a:buClrTx/>
              <a:buNone/>
              <a:defRPr/>
            </a:pPr>
            <a:r>
              <a:rPr lang="en-US" sz="2400" i="1" kern="0" dirty="0" err="1">
                <a:solidFill>
                  <a:srgbClr val="1F497D"/>
                </a:solidFill>
                <a:latin typeface="Arial" charset="0"/>
              </a:rPr>
              <a:t>Thứ</a:t>
            </a:r>
            <a:r>
              <a:rPr lang="en-US" sz="2400" i="1" kern="0" dirty="0">
                <a:solidFill>
                  <a:srgbClr val="1F497D"/>
                </a:solidFill>
                <a:latin typeface="Arial" charset="0"/>
              </a:rPr>
              <a:t> </a:t>
            </a:r>
            <a:r>
              <a:rPr lang="en-US" sz="2400" i="1" kern="0" dirty="0" err="1">
                <a:solidFill>
                  <a:srgbClr val="1F497D"/>
                </a:solidFill>
                <a:latin typeface="Arial" charset="0"/>
              </a:rPr>
              <a:t>sáu</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Nếu</a:t>
            </a:r>
            <a:r>
              <a:rPr lang="en-US" sz="2400" kern="0" dirty="0">
                <a:solidFill>
                  <a:srgbClr val="1F497D"/>
                </a:solidFill>
                <a:latin typeface="Arial" charset="0"/>
              </a:rPr>
              <a:t> </a:t>
            </a:r>
            <a:r>
              <a:rPr lang="en-US" sz="2400" kern="0" dirty="0" err="1">
                <a:solidFill>
                  <a:srgbClr val="1F497D"/>
                </a:solidFill>
                <a:latin typeface="Arial" charset="0"/>
              </a:rPr>
              <a:t>hơn</a:t>
            </a:r>
            <a:r>
              <a:rPr lang="en-US" sz="2400" kern="0" dirty="0">
                <a:solidFill>
                  <a:srgbClr val="1F497D"/>
                </a:solidFill>
                <a:latin typeface="Arial" charset="0"/>
              </a:rPr>
              <a:t> 60 </a:t>
            </a:r>
            <a:r>
              <a:rPr lang="en-US" sz="2400" kern="0" dirty="0" err="1">
                <a:solidFill>
                  <a:srgbClr val="1F497D"/>
                </a:solidFill>
                <a:latin typeface="Arial" charset="0"/>
              </a:rPr>
              <a:t>tuổi</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nếu</a:t>
            </a:r>
            <a:r>
              <a:rPr lang="en-US" sz="2400" kern="0" dirty="0">
                <a:solidFill>
                  <a:srgbClr val="1F497D"/>
                </a:solidFill>
                <a:latin typeface="Arial" charset="0"/>
              </a:rPr>
              <a:t> </a:t>
            </a:r>
            <a:r>
              <a:rPr lang="en-US" sz="2400" kern="0" dirty="0" err="1">
                <a:solidFill>
                  <a:srgbClr val="1F497D"/>
                </a:solidFill>
                <a:latin typeface="Arial" charset="0"/>
              </a:rPr>
              <a:t>có</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 </a:t>
            </a:r>
            <a:r>
              <a:rPr lang="en-US" sz="2400" kern="0" dirty="0" err="1">
                <a:solidFill>
                  <a:srgbClr val="1F497D"/>
                </a:solidFill>
                <a:latin typeface="Arial" charset="0"/>
              </a:rPr>
              <a:t>nền</a:t>
            </a:r>
            <a:r>
              <a:rPr lang="en-US" sz="2400" kern="0" dirty="0">
                <a:solidFill>
                  <a:srgbClr val="1F497D"/>
                </a:solidFill>
                <a:latin typeface="Arial" charset="0"/>
              </a:rPr>
              <a:t> </a:t>
            </a:r>
            <a:r>
              <a:rPr lang="en-US" sz="2400" kern="0" dirty="0" err="1">
                <a:solidFill>
                  <a:srgbClr val="1F497D"/>
                </a:solidFill>
                <a:latin typeface="Arial" charset="0"/>
              </a:rPr>
              <a:t>như</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 </a:t>
            </a:r>
            <a:r>
              <a:rPr lang="en-US" sz="2400" kern="0" dirty="0" err="1">
                <a:solidFill>
                  <a:srgbClr val="1F497D"/>
                </a:solidFill>
                <a:latin typeface="Arial" charset="0"/>
              </a:rPr>
              <a:t>tim</a:t>
            </a:r>
            <a:r>
              <a:rPr lang="en-US" sz="2400" kern="0" dirty="0">
                <a:solidFill>
                  <a:srgbClr val="1F497D"/>
                </a:solidFill>
                <a:latin typeface="Arial" charset="0"/>
              </a:rPr>
              <a:t> </a:t>
            </a:r>
            <a:r>
              <a:rPr lang="en-US" sz="2400" kern="0" dirty="0" err="1">
                <a:solidFill>
                  <a:srgbClr val="1F497D"/>
                </a:solidFill>
                <a:latin typeface="Arial" charset="0"/>
              </a:rPr>
              <a:t>mạch</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 </a:t>
            </a:r>
            <a:r>
              <a:rPr lang="en-US" sz="2400" kern="0" dirty="0" err="1">
                <a:solidFill>
                  <a:srgbClr val="1F497D"/>
                </a:solidFill>
                <a:latin typeface="Arial" charset="0"/>
              </a:rPr>
              <a:t>hô</a:t>
            </a:r>
            <a:r>
              <a:rPr lang="en-US" sz="2400" kern="0" dirty="0">
                <a:solidFill>
                  <a:srgbClr val="1F497D"/>
                </a:solidFill>
                <a:latin typeface="Arial" charset="0"/>
              </a:rPr>
              <a:t> </a:t>
            </a:r>
            <a:r>
              <a:rPr lang="en-US" sz="2400" kern="0" dirty="0" err="1">
                <a:solidFill>
                  <a:srgbClr val="1F497D"/>
                </a:solidFill>
                <a:latin typeface="Arial" charset="0"/>
              </a:rPr>
              <a:t>hấp</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tiểu</a:t>
            </a:r>
            <a:r>
              <a:rPr lang="en-US" sz="2400" kern="0" dirty="0">
                <a:solidFill>
                  <a:srgbClr val="1F497D"/>
                </a:solidFill>
                <a:latin typeface="Arial" charset="0"/>
              </a:rPr>
              <a:t> </a:t>
            </a:r>
            <a:r>
              <a:rPr lang="en-US" sz="2400" kern="0" dirty="0" err="1">
                <a:solidFill>
                  <a:srgbClr val="1F497D"/>
                </a:solidFill>
                <a:latin typeface="Arial" charset="0"/>
              </a:rPr>
              <a:t>đường</a:t>
            </a:r>
            <a:r>
              <a:rPr lang="en-US" sz="2400" kern="0" dirty="0">
                <a:solidFill>
                  <a:srgbClr val="1F497D"/>
                </a:solidFill>
                <a:latin typeface="Arial" charset="0"/>
              </a:rPr>
              <a:t>, </a:t>
            </a:r>
            <a:r>
              <a:rPr lang="en-US" sz="2400" kern="0" dirty="0" err="1">
                <a:solidFill>
                  <a:srgbClr val="1F497D"/>
                </a:solidFill>
                <a:latin typeface="Arial" charset="0"/>
              </a:rPr>
              <a:t>nguy</a:t>
            </a:r>
            <a:r>
              <a:rPr lang="en-US" sz="2400" kern="0" dirty="0">
                <a:solidFill>
                  <a:srgbClr val="1F497D"/>
                </a:solidFill>
                <a:latin typeface="Arial" charset="0"/>
              </a:rPr>
              <a:t> </a:t>
            </a:r>
            <a:r>
              <a:rPr lang="en-US" sz="2400" kern="0" dirty="0" err="1">
                <a:solidFill>
                  <a:srgbClr val="1F497D"/>
                </a:solidFill>
                <a:latin typeface="Arial" charset="0"/>
              </a:rPr>
              <a:t>cơ</a:t>
            </a:r>
            <a:r>
              <a:rPr lang="en-US" sz="2400" kern="0" dirty="0">
                <a:solidFill>
                  <a:srgbClr val="1F497D"/>
                </a:solidFill>
                <a:latin typeface="Arial" charset="0"/>
              </a:rPr>
              <a:t> </a:t>
            </a:r>
            <a:r>
              <a:rPr lang="en-US" sz="2400" kern="0" dirty="0" err="1">
                <a:solidFill>
                  <a:srgbClr val="1F497D"/>
                </a:solidFill>
                <a:latin typeface="Arial" charset="0"/>
              </a:rPr>
              <a:t>mắc</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 </a:t>
            </a:r>
            <a:r>
              <a:rPr lang="en-US" sz="2400" kern="0" dirty="0" err="1">
                <a:solidFill>
                  <a:srgbClr val="1F497D"/>
                </a:solidFill>
                <a:latin typeface="Arial" charset="0"/>
              </a:rPr>
              <a:t>nghiêm</a:t>
            </a:r>
            <a:r>
              <a:rPr lang="en-US" sz="2400" kern="0" dirty="0">
                <a:solidFill>
                  <a:srgbClr val="1F497D"/>
                </a:solidFill>
                <a:latin typeface="Arial" charset="0"/>
              </a:rPr>
              <a:t> </a:t>
            </a:r>
            <a:r>
              <a:rPr lang="en-US" sz="2400" kern="0" dirty="0" err="1">
                <a:solidFill>
                  <a:srgbClr val="1F497D"/>
                </a:solidFill>
                <a:latin typeface="Arial" charset="0"/>
              </a:rPr>
              <a:t>trọng</a:t>
            </a:r>
            <a:r>
              <a:rPr lang="en-US" sz="2400" kern="0" dirty="0">
                <a:solidFill>
                  <a:srgbClr val="1F497D"/>
                </a:solidFill>
                <a:latin typeface="Arial" charset="0"/>
              </a:rPr>
              <a:t> </a:t>
            </a:r>
            <a:r>
              <a:rPr lang="en-US" sz="2400" kern="0" dirty="0" err="1">
                <a:solidFill>
                  <a:srgbClr val="1F497D"/>
                </a:solidFill>
                <a:latin typeface="Arial" charset="0"/>
              </a:rPr>
              <a:t>sẽ</a:t>
            </a:r>
            <a:r>
              <a:rPr lang="en-US" sz="2400" kern="0" dirty="0">
                <a:solidFill>
                  <a:srgbClr val="1F497D"/>
                </a:solidFill>
                <a:latin typeface="Arial" charset="0"/>
              </a:rPr>
              <a:t> </a:t>
            </a:r>
            <a:r>
              <a:rPr lang="en-US" sz="2400" kern="0" dirty="0" err="1">
                <a:solidFill>
                  <a:srgbClr val="1F497D"/>
                </a:solidFill>
                <a:latin typeface="Arial" charset="0"/>
              </a:rPr>
              <a:t>cao</a:t>
            </a:r>
            <a:r>
              <a:rPr lang="en-US" sz="2400" kern="0" dirty="0">
                <a:solidFill>
                  <a:srgbClr val="1F497D"/>
                </a:solidFill>
                <a:latin typeface="Arial" charset="0"/>
              </a:rPr>
              <a:t> </a:t>
            </a:r>
            <a:r>
              <a:rPr lang="en-US" sz="2400" kern="0" dirty="0" err="1">
                <a:solidFill>
                  <a:srgbClr val="1F497D"/>
                </a:solidFill>
                <a:latin typeface="Arial" charset="0"/>
              </a:rPr>
              <a:t>hơn</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a:t>
            </a:r>
            <a:r>
              <a:rPr lang="en-US" sz="2400" kern="0" dirty="0" err="1">
                <a:solidFill>
                  <a:srgbClr val="1F497D"/>
                </a:solidFill>
                <a:latin typeface="Arial" charset="0"/>
              </a:rPr>
              <a:t>đó</a:t>
            </a:r>
            <a:r>
              <a:rPr lang="en-US" sz="2400" kern="0" dirty="0">
                <a:solidFill>
                  <a:srgbClr val="1F497D"/>
                </a:solidFill>
                <a:latin typeface="Arial" charset="0"/>
              </a:rPr>
              <a:t> </a:t>
            </a:r>
            <a:r>
              <a:rPr lang="en-US" sz="2400" kern="0" dirty="0" err="1">
                <a:solidFill>
                  <a:srgbClr val="1F497D"/>
                </a:solidFill>
                <a:latin typeface="Arial" charset="0"/>
              </a:rPr>
              <a:t>cần</a:t>
            </a:r>
            <a:r>
              <a:rPr lang="en-US" sz="2400" kern="0" dirty="0">
                <a:solidFill>
                  <a:srgbClr val="1F497D"/>
                </a:solidFill>
                <a:latin typeface="Arial" charset="0"/>
              </a:rPr>
              <a:t> </a:t>
            </a:r>
            <a:r>
              <a:rPr lang="en-US" sz="2400" kern="0" dirty="0" err="1">
                <a:solidFill>
                  <a:srgbClr val="1F497D"/>
                </a:solidFill>
                <a:latin typeface="Arial" charset="0"/>
              </a:rPr>
              <a:t>thực</a:t>
            </a:r>
            <a:r>
              <a:rPr lang="en-US" sz="2400" kern="0" dirty="0">
                <a:solidFill>
                  <a:srgbClr val="1F497D"/>
                </a:solidFill>
                <a:latin typeface="Arial" charset="0"/>
              </a:rPr>
              <a:t> </a:t>
            </a:r>
            <a:r>
              <a:rPr lang="en-US" sz="2400" kern="0" dirty="0" err="1">
                <a:solidFill>
                  <a:srgbClr val="1F497D"/>
                </a:solidFill>
                <a:latin typeface="Arial" charset="0"/>
              </a:rPr>
              <a:t>hiện</a:t>
            </a:r>
            <a:r>
              <a:rPr lang="en-US" sz="2400" kern="0" dirty="0">
                <a:solidFill>
                  <a:srgbClr val="1F497D"/>
                </a:solidFill>
                <a:latin typeface="Arial" charset="0"/>
              </a:rPr>
              <a:t> </a:t>
            </a:r>
            <a:r>
              <a:rPr lang="en-US" sz="2400" kern="0" dirty="0" err="1">
                <a:solidFill>
                  <a:srgbClr val="1F497D"/>
                </a:solidFill>
                <a:latin typeface="Arial" charset="0"/>
              </a:rPr>
              <a:t>thêm</a:t>
            </a:r>
            <a:r>
              <a:rPr lang="en-US" sz="2400" kern="0" dirty="0">
                <a:solidFill>
                  <a:srgbClr val="1F497D"/>
                </a:solidFill>
                <a:latin typeface="Arial" charset="0"/>
              </a:rPr>
              <a:t> </a:t>
            </a:r>
            <a:r>
              <a:rPr lang="en-US" sz="2400" kern="0" dirty="0" err="1">
                <a:solidFill>
                  <a:srgbClr val="1F497D"/>
                </a:solidFill>
                <a:latin typeface="Arial" charset="0"/>
              </a:rPr>
              <a:t>các</a:t>
            </a:r>
            <a:r>
              <a:rPr lang="en-US" sz="2400" kern="0" dirty="0">
                <a:solidFill>
                  <a:srgbClr val="1F497D"/>
                </a:solidFill>
                <a:latin typeface="Arial" charset="0"/>
              </a:rPr>
              <a:t> </a:t>
            </a:r>
            <a:r>
              <a:rPr lang="en-US" sz="2400" kern="0" dirty="0" err="1">
                <a:solidFill>
                  <a:srgbClr val="1F497D"/>
                </a:solidFill>
                <a:latin typeface="Arial" charset="0"/>
              </a:rPr>
              <a:t>biện</a:t>
            </a:r>
            <a:r>
              <a:rPr lang="en-US" sz="2400" kern="0" dirty="0">
                <a:solidFill>
                  <a:srgbClr val="1F497D"/>
                </a:solidFill>
                <a:latin typeface="Arial" charset="0"/>
              </a:rPr>
              <a:t> </a:t>
            </a:r>
            <a:r>
              <a:rPr lang="en-US" sz="2400" kern="0" dirty="0" err="1">
                <a:solidFill>
                  <a:srgbClr val="1F497D"/>
                </a:solidFill>
                <a:latin typeface="Arial" charset="0"/>
              </a:rPr>
              <a:t>pháp</a:t>
            </a:r>
            <a:r>
              <a:rPr lang="en-US" sz="2400" kern="0" dirty="0">
                <a:solidFill>
                  <a:srgbClr val="1F497D"/>
                </a:solidFill>
                <a:latin typeface="Arial" charset="0"/>
              </a:rPr>
              <a:t> </a:t>
            </a:r>
            <a:r>
              <a:rPr lang="en-US" sz="2400" kern="0" dirty="0" err="1">
                <a:solidFill>
                  <a:srgbClr val="1F497D"/>
                </a:solidFill>
                <a:latin typeface="Arial" charset="0"/>
              </a:rPr>
              <a:t>phòng</a:t>
            </a:r>
            <a:r>
              <a:rPr lang="en-US" sz="2400" kern="0" dirty="0">
                <a:solidFill>
                  <a:srgbClr val="1F497D"/>
                </a:solidFill>
                <a:latin typeface="Arial" charset="0"/>
              </a:rPr>
              <a:t> </a:t>
            </a:r>
            <a:r>
              <a:rPr lang="en-US" sz="2400" kern="0" dirty="0" err="1">
                <a:solidFill>
                  <a:srgbClr val="1F497D"/>
                </a:solidFill>
                <a:latin typeface="Arial" charset="0"/>
              </a:rPr>
              <a:t>ngừa</a:t>
            </a:r>
            <a:r>
              <a:rPr lang="en-US" sz="2400" kern="0" dirty="0">
                <a:solidFill>
                  <a:srgbClr val="1F497D"/>
                </a:solidFill>
                <a:latin typeface="Arial" charset="0"/>
              </a:rPr>
              <a:t> </a:t>
            </a:r>
            <a:r>
              <a:rPr lang="en-US" sz="2400" kern="0" dirty="0" err="1">
                <a:solidFill>
                  <a:srgbClr val="1F497D"/>
                </a:solidFill>
                <a:latin typeface="Arial" charset="0"/>
              </a:rPr>
              <a:t>để</a:t>
            </a:r>
            <a:r>
              <a:rPr lang="en-US" sz="2400" kern="0" dirty="0">
                <a:solidFill>
                  <a:srgbClr val="1F497D"/>
                </a:solidFill>
                <a:latin typeface="Arial" charset="0"/>
              </a:rPr>
              <a:t> </a:t>
            </a:r>
            <a:r>
              <a:rPr lang="en-US" sz="2400" kern="0" dirty="0" err="1">
                <a:solidFill>
                  <a:srgbClr val="1F497D"/>
                </a:solidFill>
                <a:latin typeface="Arial" charset="0"/>
              </a:rPr>
              <a:t>tránh</a:t>
            </a:r>
            <a:r>
              <a:rPr lang="en-US" sz="2400" kern="0" dirty="0">
                <a:solidFill>
                  <a:srgbClr val="1F497D"/>
                </a:solidFill>
                <a:latin typeface="Arial" charset="0"/>
              </a:rPr>
              <a:t> </a:t>
            </a:r>
            <a:r>
              <a:rPr lang="en-US" sz="2400" kern="0" dirty="0" err="1">
                <a:solidFill>
                  <a:srgbClr val="1F497D"/>
                </a:solidFill>
                <a:latin typeface="Arial" charset="0"/>
              </a:rPr>
              <a:t>các</a:t>
            </a:r>
            <a:r>
              <a:rPr lang="en-US" sz="2400" kern="0" dirty="0">
                <a:solidFill>
                  <a:srgbClr val="1F497D"/>
                </a:solidFill>
                <a:latin typeface="Arial" charset="0"/>
              </a:rPr>
              <a:t> </a:t>
            </a:r>
            <a:r>
              <a:rPr lang="en-US" sz="2400" kern="0" dirty="0" err="1">
                <a:solidFill>
                  <a:srgbClr val="1F497D"/>
                </a:solidFill>
                <a:latin typeface="Arial" charset="0"/>
              </a:rPr>
              <a:t>khu</a:t>
            </a:r>
            <a:r>
              <a:rPr lang="en-US" sz="2400" kern="0" dirty="0">
                <a:solidFill>
                  <a:srgbClr val="1F497D"/>
                </a:solidFill>
                <a:latin typeface="Arial" charset="0"/>
              </a:rPr>
              <a:t> </a:t>
            </a:r>
            <a:r>
              <a:rPr lang="en-US" sz="2400" kern="0" dirty="0" err="1">
                <a:solidFill>
                  <a:srgbClr val="1F497D"/>
                </a:solidFill>
                <a:latin typeface="Arial" charset="0"/>
              </a:rPr>
              <a:t>vực</a:t>
            </a:r>
            <a:r>
              <a:rPr lang="en-US" sz="2400" kern="0" dirty="0">
                <a:solidFill>
                  <a:srgbClr val="1F497D"/>
                </a:solidFill>
                <a:latin typeface="Arial" charset="0"/>
              </a:rPr>
              <a:t> </a:t>
            </a:r>
            <a:r>
              <a:rPr lang="en-US" sz="2400" kern="0" dirty="0" err="1">
                <a:solidFill>
                  <a:srgbClr val="1F497D"/>
                </a:solidFill>
                <a:latin typeface="Arial" charset="0"/>
              </a:rPr>
              <a:t>đông</a:t>
            </a:r>
            <a:r>
              <a:rPr lang="en-US" sz="2400" kern="0" dirty="0">
                <a:solidFill>
                  <a:srgbClr val="1F497D"/>
                </a:solidFill>
                <a:latin typeface="Arial" charset="0"/>
              </a:rPr>
              <a:t> </a:t>
            </a:r>
            <a:r>
              <a:rPr lang="en-US" sz="2400" kern="0" dirty="0" err="1">
                <a:solidFill>
                  <a:srgbClr val="1F497D"/>
                </a:solidFill>
                <a:latin typeface="Arial" charset="0"/>
              </a:rPr>
              <a:t>người</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những</a:t>
            </a:r>
            <a:r>
              <a:rPr lang="en-US" sz="2400" kern="0" dirty="0">
                <a:solidFill>
                  <a:srgbClr val="1F497D"/>
                </a:solidFill>
                <a:latin typeface="Arial" charset="0"/>
              </a:rPr>
              <a:t> </a:t>
            </a:r>
            <a:r>
              <a:rPr lang="en-US" sz="2400" kern="0" dirty="0" err="1">
                <a:solidFill>
                  <a:srgbClr val="1F497D"/>
                </a:solidFill>
                <a:latin typeface="Arial" charset="0"/>
              </a:rPr>
              <a:t>nơi</a:t>
            </a:r>
            <a:r>
              <a:rPr lang="en-US" sz="2400" kern="0" dirty="0">
                <a:solidFill>
                  <a:srgbClr val="1F497D"/>
                </a:solidFill>
                <a:latin typeface="Arial" charset="0"/>
              </a:rPr>
              <a:t> </a:t>
            </a:r>
            <a:r>
              <a:rPr lang="en-US" sz="2400" kern="0" dirty="0" err="1">
                <a:solidFill>
                  <a:srgbClr val="1F497D"/>
                </a:solidFill>
                <a:latin typeface="Arial" charset="0"/>
              </a:rPr>
              <a:t>có</a:t>
            </a:r>
            <a:r>
              <a:rPr lang="en-US" sz="2400" kern="0" dirty="0">
                <a:solidFill>
                  <a:srgbClr val="1F497D"/>
                </a:solidFill>
                <a:latin typeface="Arial" charset="0"/>
              </a:rPr>
              <a:t> </a:t>
            </a:r>
            <a:r>
              <a:rPr lang="en-US" sz="2400" kern="0" dirty="0" err="1">
                <a:solidFill>
                  <a:srgbClr val="1F497D"/>
                </a:solidFill>
                <a:latin typeface="Arial" charset="0"/>
              </a:rPr>
              <a:t>thể</a:t>
            </a:r>
            <a:r>
              <a:rPr lang="en-US" sz="2400" kern="0" dirty="0">
                <a:solidFill>
                  <a:srgbClr val="1F497D"/>
                </a:solidFill>
                <a:latin typeface="Arial" charset="0"/>
              </a:rPr>
              <a:t> </a:t>
            </a:r>
            <a:r>
              <a:rPr lang="en-US" sz="2400" kern="0" dirty="0" err="1">
                <a:solidFill>
                  <a:srgbClr val="1F497D"/>
                </a:solidFill>
                <a:latin typeface="Arial" charset="0"/>
              </a:rPr>
              <a:t>tiếp</a:t>
            </a:r>
            <a:r>
              <a:rPr lang="en-US" sz="2400" kern="0" dirty="0">
                <a:solidFill>
                  <a:srgbClr val="1F497D"/>
                </a:solidFill>
                <a:latin typeface="Arial" charset="0"/>
              </a:rPr>
              <a:t> </a:t>
            </a:r>
            <a:r>
              <a:rPr lang="en-US" sz="2400" kern="0" dirty="0" err="1">
                <a:solidFill>
                  <a:srgbClr val="1F497D"/>
                </a:solidFill>
                <a:latin typeface="Arial" charset="0"/>
              </a:rPr>
              <a:t>xúc</a:t>
            </a:r>
            <a:r>
              <a:rPr lang="en-US" sz="2400" kern="0" dirty="0">
                <a:solidFill>
                  <a:srgbClr val="1F497D"/>
                </a:solidFill>
                <a:latin typeface="Arial" charset="0"/>
              </a:rPr>
              <a:t> </a:t>
            </a:r>
            <a:r>
              <a:rPr lang="en-US" sz="2400" kern="0" dirty="0" err="1">
                <a:solidFill>
                  <a:srgbClr val="1F497D"/>
                </a:solidFill>
                <a:latin typeface="Arial" charset="0"/>
              </a:rPr>
              <a:t>với</a:t>
            </a:r>
            <a:r>
              <a:rPr lang="en-US" sz="2400" kern="0" dirty="0">
                <a:solidFill>
                  <a:srgbClr val="1F497D"/>
                </a:solidFill>
                <a:latin typeface="Arial" charset="0"/>
              </a:rPr>
              <a:t> </a:t>
            </a:r>
            <a:r>
              <a:rPr lang="en-US" sz="2400" kern="0" dirty="0" err="1">
                <a:solidFill>
                  <a:srgbClr val="1F497D"/>
                </a:solidFill>
                <a:latin typeface="Arial" charset="0"/>
              </a:rPr>
              <a:t>những</a:t>
            </a:r>
            <a:r>
              <a:rPr lang="en-US" sz="2400" kern="0" dirty="0">
                <a:solidFill>
                  <a:srgbClr val="1F497D"/>
                </a:solidFill>
                <a:latin typeface="Arial" charset="0"/>
              </a:rPr>
              <a:t> </a:t>
            </a:r>
            <a:r>
              <a:rPr lang="en-US" sz="2400" kern="0" dirty="0" err="1">
                <a:solidFill>
                  <a:srgbClr val="1F497D"/>
                </a:solidFill>
                <a:latin typeface="Arial" charset="0"/>
              </a:rPr>
              <a:t>người</a:t>
            </a:r>
            <a:r>
              <a:rPr lang="en-US" sz="2400" kern="0" dirty="0">
                <a:solidFill>
                  <a:srgbClr val="1F497D"/>
                </a:solidFill>
                <a:latin typeface="Arial" charset="0"/>
              </a:rPr>
              <a:t> </a:t>
            </a:r>
            <a:r>
              <a:rPr lang="en-US" sz="2400" kern="0" dirty="0" err="1">
                <a:solidFill>
                  <a:srgbClr val="1F497D"/>
                </a:solidFill>
                <a:latin typeface="Arial" charset="0"/>
              </a:rPr>
              <a:t>bị</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a:t>
            </a:r>
          </a:p>
          <a:p>
            <a:pPr marL="0" lvl="0" indent="0" algn="just">
              <a:lnSpc>
                <a:spcPct val="80000"/>
              </a:lnSpc>
              <a:spcBef>
                <a:spcPts val="0"/>
              </a:spcBef>
              <a:buClrTx/>
              <a:buNone/>
              <a:defRPr/>
            </a:pPr>
            <a:endParaRPr lang="en-US" sz="2400" i="1" kern="0" dirty="0">
              <a:solidFill>
                <a:srgbClr val="1F497D"/>
              </a:solidFill>
              <a:latin typeface="Arial" charset="0"/>
            </a:endParaRPr>
          </a:p>
        </p:txBody>
      </p:sp>
    </p:spTree>
    <p:extLst>
      <p:ext uri="{BB962C8B-B14F-4D97-AF65-F5344CB8AC3E}">
        <p14:creationId xmlns:p14="http://schemas.microsoft.com/office/powerpoint/2010/main" xmlns="" val="42532012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38</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10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điều</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để</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thân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cộng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đồng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khỏi</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Covid</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-19</a:t>
            </a:r>
          </a:p>
        </p:txBody>
      </p:sp>
      <p:sp>
        <p:nvSpPr>
          <p:cNvPr id="7" name="Rectangle 3"/>
          <p:cNvSpPr>
            <a:spLocks noGrp="1"/>
          </p:cNvSpPr>
          <p:nvPr>
            <p:ph idx="1"/>
          </p:nvPr>
        </p:nvSpPr>
        <p:spPr>
          <a:xfrm>
            <a:off x="457200" y="2249424"/>
            <a:ext cx="8229600" cy="4325112"/>
          </a:xfrm>
          <a:prstGeom prst="rect">
            <a:avLst/>
          </a:prstGeom>
        </p:spPr>
        <p:txBody>
          <a:bodyPr>
            <a:normAutofit/>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1" u="none" strike="noStrike" kern="0" cap="none" spc="0" normalizeH="0" baseline="0" noProof="0" dirty="0" smtClean="0">
              <a:ln>
                <a:noFill/>
              </a:ln>
              <a:solidFill>
                <a:srgbClr val="1F497D"/>
              </a:solidFill>
              <a:effectLst/>
              <a:uLnTx/>
              <a:uFillTx/>
              <a:latin typeface="Arial" charset="0"/>
            </a:endParaRP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r>
              <a:rPr lang="en-US" sz="2400" i="1" kern="0" dirty="0" err="1">
                <a:solidFill>
                  <a:srgbClr val="1F497D"/>
                </a:solidFill>
                <a:latin typeface="Arial" charset="0"/>
              </a:rPr>
              <a:t>Thứ</a:t>
            </a:r>
            <a:r>
              <a:rPr lang="en-US" sz="2400" i="1" kern="0" dirty="0">
                <a:solidFill>
                  <a:srgbClr val="1F497D"/>
                </a:solidFill>
                <a:latin typeface="Arial" charset="0"/>
              </a:rPr>
              <a:t> </a:t>
            </a:r>
            <a:r>
              <a:rPr lang="en-US" sz="2400" i="1" kern="0" dirty="0" err="1">
                <a:solidFill>
                  <a:srgbClr val="1F497D"/>
                </a:solidFill>
                <a:latin typeface="Arial" charset="0"/>
              </a:rPr>
              <a:t>bảy</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Đối</a:t>
            </a:r>
            <a:r>
              <a:rPr lang="en-US" sz="2400" kern="0" dirty="0">
                <a:solidFill>
                  <a:srgbClr val="1F497D"/>
                </a:solidFill>
                <a:latin typeface="Arial" charset="0"/>
              </a:rPr>
              <a:t> </a:t>
            </a:r>
            <a:r>
              <a:rPr lang="en-US" sz="2400" kern="0" dirty="0" err="1">
                <a:solidFill>
                  <a:srgbClr val="1F497D"/>
                </a:solidFill>
                <a:latin typeface="Arial" charset="0"/>
              </a:rPr>
              <a:t>với</a:t>
            </a:r>
            <a:r>
              <a:rPr lang="en-US" sz="2400" kern="0" dirty="0">
                <a:solidFill>
                  <a:srgbClr val="1F497D"/>
                </a:solidFill>
                <a:latin typeface="Arial" charset="0"/>
              </a:rPr>
              <a:t> </a:t>
            </a:r>
            <a:r>
              <a:rPr lang="en-US" sz="2400" kern="0" dirty="0" err="1">
                <a:solidFill>
                  <a:srgbClr val="1F497D"/>
                </a:solidFill>
                <a:latin typeface="Arial" charset="0"/>
              </a:rPr>
              <a:t>tất</a:t>
            </a:r>
            <a:r>
              <a:rPr lang="en-US" sz="2400" kern="0" dirty="0">
                <a:solidFill>
                  <a:srgbClr val="1F497D"/>
                </a:solidFill>
                <a:latin typeface="Arial" charset="0"/>
              </a:rPr>
              <a:t> </a:t>
            </a:r>
            <a:r>
              <a:rPr lang="en-US" sz="2400" kern="0" dirty="0" err="1">
                <a:solidFill>
                  <a:srgbClr val="1F497D"/>
                </a:solidFill>
                <a:latin typeface="Arial" charset="0"/>
              </a:rPr>
              <a:t>cả</a:t>
            </a:r>
            <a:r>
              <a:rPr lang="en-US" sz="2400" kern="0" dirty="0">
                <a:solidFill>
                  <a:srgbClr val="1F497D"/>
                </a:solidFill>
                <a:latin typeface="Arial" charset="0"/>
              </a:rPr>
              <a:t> </a:t>
            </a:r>
            <a:r>
              <a:rPr lang="en-US" sz="2400" kern="0" dirty="0" err="1">
                <a:solidFill>
                  <a:srgbClr val="1F497D"/>
                </a:solidFill>
                <a:latin typeface="Arial" charset="0"/>
              </a:rPr>
              <a:t>mọi</a:t>
            </a:r>
            <a:r>
              <a:rPr lang="en-US" sz="2400" kern="0" dirty="0">
                <a:solidFill>
                  <a:srgbClr val="1F497D"/>
                </a:solidFill>
                <a:latin typeface="Arial" charset="0"/>
              </a:rPr>
              <a:t> </a:t>
            </a:r>
            <a:r>
              <a:rPr lang="en-US" sz="2400" kern="0" dirty="0" err="1">
                <a:solidFill>
                  <a:srgbClr val="1F497D"/>
                </a:solidFill>
                <a:latin typeface="Arial" charset="0"/>
              </a:rPr>
              <a:t>người</a:t>
            </a:r>
            <a:r>
              <a:rPr lang="en-US" sz="2400" kern="0" dirty="0">
                <a:solidFill>
                  <a:srgbClr val="1F497D"/>
                </a:solidFill>
                <a:latin typeface="Arial" charset="0"/>
              </a:rPr>
              <a:t>, </a:t>
            </a:r>
            <a:r>
              <a:rPr lang="en-US" sz="2400" kern="0" dirty="0" err="1">
                <a:solidFill>
                  <a:srgbClr val="1F497D"/>
                </a:solidFill>
                <a:latin typeface="Arial" charset="0"/>
              </a:rPr>
              <a:t>nếu</a:t>
            </a:r>
            <a:r>
              <a:rPr lang="en-US" sz="2400" kern="0" dirty="0">
                <a:solidFill>
                  <a:srgbClr val="1F497D"/>
                </a:solidFill>
                <a:latin typeface="Arial" charset="0"/>
              </a:rPr>
              <a:t> </a:t>
            </a:r>
            <a:r>
              <a:rPr lang="en-US" sz="2400" kern="0" dirty="0" err="1">
                <a:solidFill>
                  <a:srgbClr val="1F497D"/>
                </a:solidFill>
                <a:latin typeface="Arial" charset="0"/>
              </a:rPr>
              <a:t>cảm</a:t>
            </a:r>
            <a:r>
              <a:rPr lang="en-US" sz="2400" kern="0" dirty="0">
                <a:solidFill>
                  <a:srgbClr val="1F497D"/>
                </a:solidFill>
                <a:latin typeface="Arial" charset="0"/>
              </a:rPr>
              <a:t> </a:t>
            </a:r>
            <a:r>
              <a:rPr lang="en-US" sz="2400" kern="0" dirty="0" err="1">
                <a:solidFill>
                  <a:srgbClr val="1F497D"/>
                </a:solidFill>
                <a:latin typeface="Arial" charset="0"/>
              </a:rPr>
              <a:t>thấy</a:t>
            </a:r>
            <a:r>
              <a:rPr lang="en-US" sz="2400" kern="0" dirty="0">
                <a:solidFill>
                  <a:srgbClr val="1F497D"/>
                </a:solidFill>
                <a:latin typeface="Arial" charset="0"/>
              </a:rPr>
              <a:t> </a:t>
            </a:r>
            <a:r>
              <a:rPr lang="en-US" sz="2400" kern="0" dirty="0" err="1">
                <a:solidFill>
                  <a:srgbClr val="1F497D"/>
                </a:solidFill>
                <a:latin typeface="Arial" charset="0"/>
              </a:rPr>
              <a:t>không</a:t>
            </a:r>
            <a:r>
              <a:rPr lang="en-US" sz="2400" kern="0" dirty="0">
                <a:solidFill>
                  <a:srgbClr val="1F497D"/>
                </a:solidFill>
                <a:latin typeface="Arial" charset="0"/>
              </a:rPr>
              <a:t> </a:t>
            </a:r>
            <a:r>
              <a:rPr lang="en-US" sz="2400" kern="0" dirty="0" err="1">
                <a:solidFill>
                  <a:srgbClr val="1F497D"/>
                </a:solidFill>
                <a:latin typeface="Arial" charset="0"/>
              </a:rPr>
              <a:t>khỏe</a:t>
            </a:r>
            <a:r>
              <a:rPr lang="en-US" sz="2400" kern="0" dirty="0">
                <a:solidFill>
                  <a:srgbClr val="1F497D"/>
                </a:solidFill>
                <a:latin typeface="Arial" charset="0"/>
              </a:rPr>
              <a:t>, </a:t>
            </a:r>
            <a:r>
              <a:rPr lang="en-US" sz="2400" kern="0" dirty="0" err="1">
                <a:solidFill>
                  <a:srgbClr val="1F497D"/>
                </a:solidFill>
                <a:latin typeface="Arial" charset="0"/>
              </a:rPr>
              <a:t>hãy</a:t>
            </a:r>
            <a:r>
              <a:rPr lang="en-US" sz="2400" kern="0" dirty="0">
                <a:solidFill>
                  <a:srgbClr val="1F497D"/>
                </a:solidFill>
                <a:latin typeface="Arial" charset="0"/>
              </a:rPr>
              <a:t> ở </a:t>
            </a:r>
            <a:r>
              <a:rPr lang="en-US" sz="2400" kern="0" dirty="0" err="1">
                <a:solidFill>
                  <a:srgbClr val="1F497D"/>
                </a:solidFill>
                <a:latin typeface="Arial" charset="0"/>
              </a:rPr>
              <a:t>nhà</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gọi</a:t>
            </a:r>
            <a:r>
              <a:rPr lang="en-US" sz="2400" kern="0" dirty="0">
                <a:solidFill>
                  <a:srgbClr val="1F497D"/>
                </a:solidFill>
                <a:latin typeface="Arial" charset="0"/>
              </a:rPr>
              <a:t> </a:t>
            </a:r>
            <a:r>
              <a:rPr lang="en-US" sz="2400" kern="0" dirty="0" err="1">
                <a:solidFill>
                  <a:srgbClr val="1F497D"/>
                </a:solidFill>
                <a:latin typeface="Arial" charset="0"/>
              </a:rPr>
              <a:t>bác</a:t>
            </a:r>
            <a:r>
              <a:rPr lang="en-US" sz="2400" kern="0" dirty="0">
                <a:solidFill>
                  <a:srgbClr val="1F497D"/>
                </a:solidFill>
                <a:latin typeface="Arial" charset="0"/>
              </a:rPr>
              <a:t> </a:t>
            </a:r>
            <a:r>
              <a:rPr lang="en-US" sz="2400" kern="0" dirty="0" err="1">
                <a:solidFill>
                  <a:srgbClr val="1F497D"/>
                </a:solidFill>
                <a:latin typeface="Arial" charset="0"/>
              </a:rPr>
              <a:t>sĩ</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chuyên</a:t>
            </a:r>
            <a:r>
              <a:rPr lang="en-US" sz="2400" kern="0" dirty="0">
                <a:solidFill>
                  <a:srgbClr val="1F497D"/>
                </a:solidFill>
                <a:latin typeface="Arial" charset="0"/>
              </a:rPr>
              <a:t> </a:t>
            </a:r>
            <a:r>
              <a:rPr lang="en-US" sz="2400" kern="0" dirty="0" err="1">
                <a:solidFill>
                  <a:srgbClr val="1F497D"/>
                </a:solidFill>
                <a:latin typeface="Arial" charset="0"/>
              </a:rPr>
              <a:t>gia</a:t>
            </a:r>
            <a:r>
              <a:rPr lang="en-US" sz="2400" kern="0" dirty="0">
                <a:solidFill>
                  <a:srgbClr val="1F497D"/>
                </a:solidFill>
                <a:latin typeface="Arial" charset="0"/>
              </a:rPr>
              <a:t> y </a:t>
            </a:r>
            <a:r>
              <a:rPr lang="en-US" sz="2400" kern="0" dirty="0" err="1">
                <a:solidFill>
                  <a:srgbClr val="1F497D"/>
                </a:solidFill>
                <a:latin typeface="Arial" charset="0"/>
              </a:rPr>
              <a:t>tế</a:t>
            </a:r>
            <a:r>
              <a:rPr lang="en-US" sz="2400" kern="0" dirty="0">
                <a:solidFill>
                  <a:srgbClr val="1F497D"/>
                </a:solidFill>
                <a:latin typeface="Arial" charset="0"/>
              </a:rPr>
              <a:t> </a:t>
            </a:r>
            <a:r>
              <a:rPr lang="en-US" sz="2400" kern="0" dirty="0" err="1">
                <a:solidFill>
                  <a:srgbClr val="1F497D"/>
                </a:solidFill>
                <a:latin typeface="Arial" charset="0"/>
              </a:rPr>
              <a:t>địa</a:t>
            </a:r>
            <a:r>
              <a:rPr lang="en-US" sz="2400" kern="0" dirty="0">
                <a:solidFill>
                  <a:srgbClr val="1F497D"/>
                </a:solidFill>
                <a:latin typeface="Arial" charset="0"/>
              </a:rPr>
              <a:t> </a:t>
            </a:r>
            <a:r>
              <a:rPr lang="en-US" sz="2400" kern="0" dirty="0" err="1">
                <a:solidFill>
                  <a:srgbClr val="1F497D"/>
                </a:solidFill>
                <a:latin typeface="Arial" charset="0"/>
              </a:rPr>
              <a:t>phương</a:t>
            </a:r>
            <a:r>
              <a:rPr lang="en-US" sz="2400" kern="0" dirty="0">
                <a:solidFill>
                  <a:srgbClr val="1F497D"/>
                </a:solidFill>
                <a:latin typeface="Arial" charset="0"/>
              </a:rPr>
              <a:t>. </a:t>
            </a:r>
            <a:r>
              <a:rPr lang="en-US" sz="2400" kern="0" dirty="0" err="1">
                <a:solidFill>
                  <a:srgbClr val="1F497D"/>
                </a:solidFill>
                <a:latin typeface="Arial" charset="0"/>
              </a:rPr>
              <a:t>Họ</a:t>
            </a:r>
            <a:r>
              <a:rPr lang="en-US" sz="2400" kern="0" dirty="0">
                <a:solidFill>
                  <a:srgbClr val="1F497D"/>
                </a:solidFill>
                <a:latin typeface="Arial" charset="0"/>
              </a:rPr>
              <a:t> </a:t>
            </a:r>
            <a:r>
              <a:rPr lang="en-US" sz="2400" kern="0" dirty="0" err="1">
                <a:solidFill>
                  <a:srgbClr val="1F497D"/>
                </a:solidFill>
                <a:latin typeface="Arial" charset="0"/>
              </a:rPr>
              <a:t>sẽ</a:t>
            </a:r>
            <a:r>
              <a:rPr lang="en-US" sz="2400" kern="0" dirty="0">
                <a:solidFill>
                  <a:srgbClr val="1F497D"/>
                </a:solidFill>
                <a:latin typeface="Arial" charset="0"/>
              </a:rPr>
              <a:t> </a:t>
            </a:r>
            <a:r>
              <a:rPr lang="en-US" sz="2400" kern="0" dirty="0" err="1">
                <a:solidFill>
                  <a:srgbClr val="1F497D"/>
                </a:solidFill>
                <a:latin typeface="Arial" charset="0"/>
              </a:rPr>
              <a:t>có</a:t>
            </a:r>
            <a:r>
              <a:rPr lang="en-US" sz="2400" kern="0" dirty="0">
                <a:solidFill>
                  <a:srgbClr val="1F497D"/>
                </a:solidFill>
                <a:latin typeface="Arial" charset="0"/>
              </a:rPr>
              <a:t> </a:t>
            </a:r>
            <a:r>
              <a:rPr lang="en-US" sz="2400" kern="0" dirty="0" err="1">
                <a:solidFill>
                  <a:srgbClr val="1F497D"/>
                </a:solidFill>
                <a:latin typeface="Arial" charset="0"/>
              </a:rPr>
              <a:t>một</a:t>
            </a:r>
            <a:r>
              <a:rPr lang="en-US" sz="2400" kern="0" dirty="0">
                <a:solidFill>
                  <a:srgbClr val="1F497D"/>
                </a:solidFill>
                <a:latin typeface="Arial" charset="0"/>
              </a:rPr>
              <a:t> </a:t>
            </a:r>
            <a:r>
              <a:rPr lang="en-US" sz="2400" kern="0" dirty="0" err="1">
                <a:solidFill>
                  <a:srgbClr val="1F497D"/>
                </a:solidFill>
                <a:latin typeface="Arial" charset="0"/>
              </a:rPr>
              <a:t>số</a:t>
            </a:r>
            <a:r>
              <a:rPr lang="en-US" sz="2400" kern="0" dirty="0">
                <a:solidFill>
                  <a:srgbClr val="1F497D"/>
                </a:solidFill>
                <a:latin typeface="Arial" charset="0"/>
              </a:rPr>
              <a:t> </a:t>
            </a:r>
            <a:r>
              <a:rPr lang="en-US" sz="2400" kern="0" dirty="0" err="1">
                <a:solidFill>
                  <a:srgbClr val="1F497D"/>
                </a:solidFill>
                <a:latin typeface="Arial" charset="0"/>
              </a:rPr>
              <a:t>câu</a:t>
            </a:r>
            <a:r>
              <a:rPr lang="en-US" sz="2400" kern="0" dirty="0">
                <a:solidFill>
                  <a:srgbClr val="1F497D"/>
                </a:solidFill>
                <a:latin typeface="Arial" charset="0"/>
              </a:rPr>
              <a:t> </a:t>
            </a:r>
            <a:r>
              <a:rPr lang="en-US" sz="2400" kern="0" dirty="0" err="1">
                <a:solidFill>
                  <a:srgbClr val="1F497D"/>
                </a:solidFill>
                <a:latin typeface="Arial" charset="0"/>
              </a:rPr>
              <a:t>hỏi</a:t>
            </a:r>
            <a:r>
              <a:rPr lang="en-US" sz="2400" kern="0" dirty="0">
                <a:solidFill>
                  <a:srgbClr val="1F497D"/>
                </a:solidFill>
                <a:latin typeface="Arial" charset="0"/>
              </a:rPr>
              <a:t> </a:t>
            </a:r>
            <a:r>
              <a:rPr lang="en-US" sz="2400" kern="0" dirty="0" err="1">
                <a:solidFill>
                  <a:srgbClr val="1F497D"/>
                </a:solidFill>
                <a:latin typeface="Arial" charset="0"/>
              </a:rPr>
              <a:t>về</a:t>
            </a:r>
            <a:r>
              <a:rPr lang="en-US" sz="2400" kern="0" dirty="0">
                <a:solidFill>
                  <a:srgbClr val="1F497D"/>
                </a:solidFill>
                <a:latin typeface="Arial" charset="0"/>
              </a:rPr>
              <a:t> </a:t>
            </a:r>
            <a:r>
              <a:rPr lang="en-US" sz="2400" kern="0" dirty="0" err="1">
                <a:solidFill>
                  <a:srgbClr val="1F497D"/>
                </a:solidFill>
                <a:latin typeface="Arial" charset="0"/>
              </a:rPr>
              <a:t>các</a:t>
            </a:r>
            <a:r>
              <a:rPr lang="en-US" sz="2400" kern="0" dirty="0">
                <a:solidFill>
                  <a:srgbClr val="1F497D"/>
                </a:solidFill>
                <a:latin typeface="Arial" charset="0"/>
              </a:rPr>
              <a:t> </a:t>
            </a:r>
            <a:r>
              <a:rPr lang="en-US" sz="2400" kern="0" dirty="0" err="1">
                <a:solidFill>
                  <a:srgbClr val="1F497D"/>
                </a:solidFill>
                <a:latin typeface="Arial" charset="0"/>
              </a:rPr>
              <a:t>triệu</a:t>
            </a:r>
            <a:r>
              <a:rPr lang="en-US" sz="2400" kern="0" dirty="0">
                <a:solidFill>
                  <a:srgbClr val="1F497D"/>
                </a:solidFill>
                <a:latin typeface="Arial" charset="0"/>
              </a:rPr>
              <a:t> </a:t>
            </a:r>
            <a:r>
              <a:rPr lang="en-US" sz="2400" kern="0" dirty="0" err="1">
                <a:solidFill>
                  <a:srgbClr val="1F497D"/>
                </a:solidFill>
                <a:latin typeface="Arial" charset="0"/>
              </a:rPr>
              <a:t>chứng</a:t>
            </a:r>
            <a:r>
              <a:rPr lang="en-US" sz="2400" kern="0" dirty="0">
                <a:solidFill>
                  <a:srgbClr val="1F497D"/>
                </a:solidFill>
                <a:latin typeface="Arial" charset="0"/>
              </a:rPr>
              <a:t>, </a:t>
            </a:r>
            <a:r>
              <a:rPr lang="en-US" sz="2400" kern="0" dirty="0" err="1">
                <a:solidFill>
                  <a:srgbClr val="1F497D"/>
                </a:solidFill>
                <a:latin typeface="Arial" charset="0"/>
              </a:rPr>
              <a:t>nơi</a:t>
            </a:r>
            <a:r>
              <a:rPr lang="en-US" sz="2400" kern="0" dirty="0">
                <a:solidFill>
                  <a:srgbClr val="1F497D"/>
                </a:solidFill>
                <a:latin typeface="Arial" charset="0"/>
              </a:rPr>
              <a:t> </a:t>
            </a:r>
            <a:r>
              <a:rPr lang="en-US" sz="2400" kern="0" dirty="0" err="1">
                <a:solidFill>
                  <a:srgbClr val="1F497D"/>
                </a:solidFill>
                <a:latin typeface="Arial" charset="0"/>
              </a:rPr>
              <a:t>đã</a:t>
            </a:r>
            <a:r>
              <a:rPr lang="en-US" sz="2400" kern="0" dirty="0">
                <a:solidFill>
                  <a:srgbClr val="1F497D"/>
                </a:solidFill>
                <a:latin typeface="Arial" charset="0"/>
              </a:rPr>
              <a:t> </a:t>
            </a:r>
            <a:r>
              <a:rPr lang="en-US" sz="2400" kern="0" dirty="0" err="1">
                <a:solidFill>
                  <a:srgbClr val="1F497D"/>
                </a:solidFill>
                <a:latin typeface="Arial" charset="0"/>
              </a:rPr>
              <a:t>đi</a:t>
            </a:r>
            <a:r>
              <a:rPr lang="en-US" sz="2400" kern="0" dirty="0">
                <a:solidFill>
                  <a:srgbClr val="1F497D"/>
                </a:solidFill>
                <a:latin typeface="Arial" charset="0"/>
              </a:rPr>
              <a:t> qua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những</a:t>
            </a:r>
            <a:r>
              <a:rPr lang="en-US" sz="2400" kern="0" dirty="0">
                <a:solidFill>
                  <a:srgbClr val="1F497D"/>
                </a:solidFill>
                <a:latin typeface="Arial" charset="0"/>
              </a:rPr>
              <a:t> </a:t>
            </a:r>
            <a:r>
              <a:rPr lang="en-US" sz="2400" kern="0" dirty="0" err="1">
                <a:solidFill>
                  <a:srgbClr val="1F497D"/>
                </a:solidFill>
                <a:latin typeface="Arial" charset="0"/>
              </a:rPr>
              <a:t>người</a:t>
            </a:r>
            <a:r>
              <a:rPr lang="en-US" sz="2400" kern="0" dirty="0">
                <a:solidFill>
                  <a:srgbClr val="1F497D"/>
                </a:solidFill>
                <a:latin typeface="Arial" charset="0"/>
              </a:rPr>
              <a:t> </a:t>
            </a:r>
            <a:r>
              <a:rPr lang="en-US" sz="2400" kern="0" dirty="0" err="1">
                <a:solidFill>
                  <a:srgbClr val="1F497D"/>
                </a:solidFill>
                <a:latin typeface="Arial" charset="0"/>
              </a:rPr>
              <a:t>đã</a:t>
            </a:r>
            <a:r>
              <a:rPr lang="en-US" sz="2400" kern="0" dirty="0">
                <a:solidFill>
                  <a:srgbClr val="1F497D"/>
                </a:solidFill>
                <a:latin typeface="Arial" charset="0"/>
              </a:rPr>
              <a:t> </a:t>
            </a:r>
            <a:r>
              <a:rPr lang="en-US" sz="2400" kern="0" dirty="0" err="1">
                <a:solidFill>
                  <a:srgbClr val="1F497D"/>
                </a:solidFill>
                <a:latin typeface="Arial" charset="0"/>
              </a:rPr>
              <a:t>tiếp</a:t>
            </a:r>
            <a:r>
              <a:rPr lang="en-US" sz="2400" kern="0" dirty="0">
                <a:solidFill>
                  <a:srgbClr val="1F497D"/>
                </a:solidFill>
                <a:latin typeface="Arial" charset="0"/>
              </a:rPr>
              <a:t> </a:t>
            </a:r>
            <a:r>
              <a:rPr lang="en-US" sz="2400" kern="0" dirty="0" err="1">
                <a:solidFill>
                  <a:srgbClr val="1F497D"/>
                </a:solidFill>
                <a:latin typeface="Arial" charset="0"/>
              </a:rPr>
              <a:t>xúc</a:t>
            </a:r>
            <a:r>
              <a:rPr lang="en-US" sz="2400" kern="0" dirty="0">
                <a:solidFill>
                  <a:srgbClr val="1F497D"/>
                </a:solidFill>
                <a:latin typeface="Arial" charset="0"/>
              </a:rPr>
              <a:t>. </a:t>
            </a:r>
            <a:r>
              <a:rPr lang="en-US" sz="2400" kern="0" dirty="0" err="1">
                <a:solidFill>
                  <a:srgbClr val="1F497D"/>
                </a:solidFill>
                <a:latin typeface="Arial" charset="0"/>
              </a:rPr>
              <a:t>Điều</a:t>
            </a:r>
            <a:r>
              <a:rPr lang="en-US" sz="2400" kern="0" dirty="0">
                <a:solidFill>
                  <a:srgbClr val="1F497D"/>
                </a:solidFill>
                <a:latin typeface="Arial" charset="0"/>
              </a:rPr>
              <a:t> </a:t>
            </a:r>
            <a:r>
              <a:rPr lang="en-US" sz="2400" kern="0" dirty="0" err="1">
                <a:solidFill>
                  <a:srgbClr val="1F497D"/>
                </a:solidFill>
                <a:latin typeface="Arial" charset="0"/>
              </a:rPr>
              <a:t>này</a:t>
            </a:r>
            <a:r>
              <a:rPr lang="en-US" sz="2400" kern="0" dirty="0">
                <a:solidFill>
                  <a:srgbClr val="1F497D"/>
                </a:solidFill>
                <a:latin typeface="Arial" charset="0"/>
              </a:rPr>
              <a:t> </a:t>
            </a:r>
            <a:r>
              <a:rPr lang="en-US" sz="2400" kern="0" dirty="0" err="1">
                <a:solidFill>
                  <a:srgbClr val="1F497D"/>
                </a:solidFill>
                <a:latin typeface="Arial" charset="0"/>
              </a:rPr>
              <a:t>sẽ</a:t>
            </a:r>
            <a:r>
              <a:rPr lang="en-US" sz="2400" kern="0" dirty="0">
                <a:solidFill>
                  <a:srgbClr val="1F497D"/>
                </a:solidFill>
                <a:latin typeface="Arial" charset="0"/>
              </a:rPr>
              <a:t> </a:t>
            </a:r>
            <a:r>
              <a:rPr lang="en-US" sz="2400" kern="0" dirty="0" err="1">
                <a:solidFill>
                  <a:srgbClr val="1F497D"/>
                </a:solidFill>
                <a:latin typeface="Arial" charset="0"/>
              </a:rPr>
              <a:t>giúp</a:t>
            </a:r>
            <a:r>
              <a:rPr lang="en-US" sz="2400" kern="0" dirty="0">
                <a:solidFill>
                  <a:srgbClr val="1F497D"/>
                </a:solidFill>
                <a:latin typeface="Arial" charset="0"/>
              </a:rPr>
              <a:t> </a:t>
            </a:r>
            <a:r>
              <a:rPr lang="en-US" sz="2400" kern="0" dirty="0" err="1">
                <a:solidFill>
                  <a:srgbClr val="1F497D"/>
                </a:solidFill>
                <a:latin typeface="Arial" charset="0"/>
              </a:rPr>
              <a:t>người</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 </a:t>
            </a:r>
            <a:r>
              <a:rPr lang="en-US" sz="2400" kern="0" dirty="0" err="1">
                <a:solidFill>
                  <a:srgbClr val="1F497D"/>
                </a:solidFill>
                <a:latin typeface="Arial" charset="0"/>
              </a:rPr>
              <a:t>nhận</a:t>
            </a:r>
            <a:r>
              <a:rPr lang="en-US" sz="2400" kern="0" dirty="0">
                <a:solidFill>
                  <a:srgbClr val="1F497D"/>
                </a:solidFill>
                <a:latin typeface="Arial" charset="0"/>
              </a:rPr>
              <a:t> </a:t>
            </a:r>
            <a:r>
              <a:rPr lang="en-US" sz="2400" kern="0" dirty="0" err="1">
                <a:solidFill>
                  <a:srgbClr val="1F497D"/>
                </a:solidFill>
                <a:latin typeface="Arial" charset="0"/>
              </a:rPr>
              <a:t>được</a:t>
            </a:r>
            <a:r>
              <a:rPr lang="en-US" sz="2400" kern="0" dirty="0">
                <a:solidFill>
                  <a:srgbClr val="1F497D"/>
                </a:solidFill>
                <a:latin typeface="Arial" charset="0"/>
              </a:rPr>
              <a:t> </a:t>
            </a:r>
            <a:r>
              <a:rPr lang="en-US" sz="2400" kern="0" dirty="0" err="1">
                <a:solidFill>
                  <a:srgbClr val="1F497D"/>
                </a:solidFill>
                <a:latin typeface="Arial" charset="0"/>
              </a:rPr>
              <a:t>lời</a:t>
            </a:r>
            <a:r>
              <a:rPr lang="en-US" sz="2400" kern="0" dirty="0">
                <a:solidFill>
                  <a:srgbClr val="1F497D"/>
                </a:solidFill>
                <a:latin typeface="Arial" charset="0"/>
              </a:rPr>
              <a:t> </a:t>
            </a:r>
            <a:r>
              <a:rPr lang="en-US" sz="2400" kern="0" dirty="0" err="1">
                <a:solidFill>
                  <a:srgbClr val="1F497D"/>
                </a:solidFill>
                <a:latin typeface="Arial" charset="0"/>
              </a:rPr>
              <a:t>khuyên</a:t>
            </a:r>
            <a:r>
              <a:rPr lang="en-US" sz="2400" kern="0" dirty="0">
                <a:solidFill>
                  <a:srgbClr val="1F497D"/>
                </a:solidFill>
                <a:latin typeface="Arial" charset="0"/>
              </a:rPr>
              <a:t> </a:t>
            </a:r>
            <a:r>
              <a:rPr lang="en-US" sz="2400" kern="0" dirty="0" err="1">
                <a:solidFill>
                  <a:srgbClr val="1F497D"/>
                </a:solidFill>
                <a:latin typeface="Arial" charset="0"/>
              </a:rPr>
              <a:t>đúng</a:t>
            </a:r>
            <a:r>
              <a:rPr lang="en-US" sz="2400" kern="0" dirty="0">
                <a:solidFill>
                  <a:srgbClr val="1F497D"/>
                </a:solidFill>
                <a:latin typeface="Arial" charset="0"/>
              </a:rPr>
              <a:t> </a:t>
            </a:r>
            <a:r>
              <a:rPr lang="en-US" sz="2400" kern="0" dirty="0" err="1">
                <a:solidFill>
                  <a:srgbClr val="1F497D"/>
                </a:solidFill>
                <a:latin typeface="Arial" charset="0"/>
              </a:rPr>
              <a:t>đắn</a:t>
            </a:r>
            <a:r>
              <a:rPr lang="en-US" sz="2400" kern="0" dirty="0">
                <a:solidFill>
                  <a:srgbClr val="1F497D"/>
                </a:solidFill>
                <a:latin typeface="Arial" charset="0"/>
              </a:rPr>
              <a:t>, </a:t>
            </a:r>
            <a:r>
              <a:rPr lang="en-US" sz="2400" kern="0" dirty="0" err="1">
                <a:solidFill>
                  <a:srgbClr val="1F497D"/>
                </a:solidFill>
                <a:latin typeface="Arial" charset="0"/>
              </a:rPr>
              <a:t>được</a:t>
            </a:r>
            <a:r>
              <a:rPr lang="en-US" sz="2400" kern="0" dirty="0">
                <a:solidFill>
                  <a:srgbClr val="1F497D"/>
                </a:solidFill>
                <a:latin typeface="Arial" charset="0"/>
              </a:rPr>
              <a:t> </a:t>
            </a:r>
            <a:r>
              <a:rPr lang="en-US" sz="2400" kern="0" dirty="0" err="1">
                <a:solidFill>
                  <a:srgbClr val="1F497D"/>
                </a:solidFill>
                <a:latin typeface="Arial" charset="0"/>
              </a:rPr>
              <a:t>chuyển</a:t>
            </a:r>
            <a:r>
              <a:rPr lang="en-US" sz="2400" kern="0" dirty="0">
                <a:solidFill>
                  <a:srgbClr val="1F497D"/>
                </a:solidFill>
                <a:latin typeface="Arial" charset="0"/>
              </a:rPr>
              <a:t> </a:t>
            </a:r>
            <a:r>
              <a:rPr lang="en-US" sz="2400" kern="0" dirty="0" err="1">
                <a:solidFill>
                  <a:srgbClr val="1F497D"/>
                </a:solidFill>
                <a:latin typeface="Arial" charset="0"/>
              </a:rPr>
              <a:t>đến</a:t>
            </a:r>
            <a:r>
              <a:rPr lang="en-US" sz="2400" kern="0" dirty="0">
                <a:solidFill>
                  <a:srgbClr val="1F497D"/>
                </a:solidFill>
                <a:latin typeface="Arial" charset="0"/>
              </a:rPr>
              <a:t> </a:t>
            </a:r>
            <a:r>
              <a:rPr lang="en-US" sz="2400" kern="0" dirty="0" err="1">
                <a:solidFill>
                  <a:srgbClr val="1F497D"/>
                </a:solidFill>
                <a:latin typeface="Arial" charset="0"/>
              </a:rPr>
              <a:t>đúng</a:t>
            </a:r>
            <a:r>
              <a:rPr lang="en-US" sz="2400" kern="0" dirty="0">
                <a:solidFill>
                  <a:srgbClr val="1F497D"/>
                </a:solidFill>
                <a:latin typeface="Arial" charset="0"/>
              </a:rPr>
              <a:t> </a:t>
            </a:r>
            <a:r>
              <a:rPr lang="en-US" sz="2400" kern="0" dirty="0" err="1">
                <a:solidFill>
                  <a:srgbClr val="1F497D"/>
                </a:solidFill>
                <a:latin typeface="Arial" charset="0"/>
              </a:rPr>
              <a:t>cơ</a:t>
            </a:r>
            <a:r>
              <a:rPr lang="en-US" sz="2400" kern="0" dirty="0">
                <a:solidFill>
                  <a:srgbClr val="1F497D"/>
                </a:solidFill>
                <a:latin typeface="Arial" charset="0"/>
              </a:rPr>
              <a:t> </a:t>
            </a:r>
            <a:r>
              <a:rPr lang="en-US" sz="2400" kern="0" dirty="0" err="1">
                <a:solidFill>
                  <a:srgbClr val="1F497D"/>
                </a:solidFill>
                <a:latin typeface="Arial" charset="0"/>
              </a:rPr>
              <a:t>sở</a:t>
            </a:r>
            <a:r>
              <a:rPr lang="en-US" sz="2400" kern="0" dirty="0">
                <a:solidFill>
                  <a:srgbClr val="1F497D"/>
                </a:solidFill>
                <a:latin typeface="Arial" charset="0"/>
              </a:rPr>
              <a:t> y </a:t>
            </a:r>
            <a:r>
              <a:rPr lang="en-US" sz="2400" kern="0" dirty="0" err="1">
                <a:solidFill>
                  <a:srgbClr val="1F497D"/>
                </a:solidFill>
                <a:latin typeface="Arial" charset="0"/>
              </a:rPr>
              <a:t>tế</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sẽ</a:t>
            </a:r>
            <a:r>
              <a:rPr lang="en-US" sz="2400" kern="0" dirty="0">
                <a:solidFill>
                  <a:srgbClr val="1F497D"/>
                </a:solidFill>
                <a:latin typeface="Arial" charset="0"/>
              </a:rPr>
              <a:t> </a:t>
            </a:r>
            <a:r>
              <a:rPr lang="en-US" sz="2400" kern="0" dirty="0" err="1">
                <a:solidFill>
                  <a:srgbClr val="1F497D"/>
                </a:solidFill>
                <a:latin typeface="Arial" charset="0"/>
              </a:rPr>
              <a:t>ngăn</a:t>
            </a:r>
            <a:r>
              <a:rPr lang="en-US" sz="2400" kern="0" dirty="0">
                <a:solidFill>
                  <a:srgbClr val="1F497D"/>
                </a:solidFill>
                <a:latin typeface="Arial" charset="0"/>
              </a:rPr>
              <a:t> </a:t>
            </a:r>
            <a:r>
              <a:rPr lang="en-US" sz="2400" kern="0" dirty="0" err="1">
                <a:solidFill>
                  <a:srgbClr val="1F497D"/>
                </a:solidFill>
                <a:latin typeface="Arial" charset="0"/>
              </a:rPr>
              <a:t>chặn</a:t>
            </a:r>
            <a:r>
              <a:rPr lang="en-US" sz="2400" kern="0" dirty="0">
                <a:solidFill>
                  <a:srgbClr val="1F497D"/>
                </a:solidFill>
                <a:latin typeface="Arial" charset="0"/>
              </a:rPr>
              <a:t> </a:t>
            </a:r>
            <a:r>
              <a:rPr lang="en-US" sz="2400" kern="0" dirty="0" err="1">
                <a:solidFill>
                  <a:srgbClr val="1F497D"/>
                </a:solidFill>
                <a:latin typeface="Arial" charset="0"/>
              </a:rPr>
              <a:t>sự</a:t>
            </a:r>
            <a:r>
              <a:rPr lang="en-US" sz="2400" kern="0" dirty="0">
                <a:solidFill>
                  <a:srgbClr val="1F497D"/>
                </a:solidFill>
                <a:latin typeface="Arial" charset="0"/>
              </a:rPr>
              <a:t> </a:t>
            </a:r>
            <a:r>
              <a:rPr lang="en-US" sz="2400" kern="0" dirty="0" err="1">
                <a:solidFill>
                  <a:srgbClr val="1F497D"/>
                </a:solidFill>
                <a:latin typeface="Arial" charset="0"/>
              </a:rPr>
              <a:t>lây</a:t>
            </a:r>
            <a:r>
              <a:rPr lang="en-US" sz="2400" kern="0" dirty="0">
                <a:solidFill>
                  <a:srgbClr val="1F497D"/>
                </a:solidFill>
                <a:latin typeface="Arial" charset="0"/>
              </a:rPr>
              <a:t> </a:t>
            </a:r>
            <a:r>
              <a:rPr lang="en-US" sz="2400" kern="0" dirty="0" err="1">
                <a:solidFill>
                  <a:srgbClr val="1F497D"/>
                </a:solidFill>
                <a:latin typeface="Arial" charset="0"/>
              </a:rPr>
              <a:t>nhiễm</a:t>
            </a:r>
            <a:r>
              <a:rPr lang="en-US" sz="2400" kern="0" dirty="0">
                <a:solidFill>
                  <a:srgbClr val="1F497D"/>
                </a:solidFill>
                <a:latin typeface="Arial" charset="0"/>
              </a:rPr>
              <a:t> </a:t>
            </a:r>
            <a:r>
              <a:rPr lang="en-US" sz="2400" kern="0" dirty="0" err="1">
                <a:solidFill>
                  <a:srgbClr val="1F497D"/>
                </a:solidFill>
                <a:latin typeface="Arial" charset="0"/>
              </a:rPr>
              <a:t>cho</a:t>
            </a:r>
            <a:r>
              <a:rPr lang="en-US" sz="2400" kern="0" dirty="0">
                <a:solidFill>
                  <a:srgbClr val="1F497D"/>
                </a:solidFill>
                <a:latin typeface="Arial" charset="0"/>
              </a:rPr>
              <a:t> </a:t>
            </a:r>
            <a:r>
              <a:rPr lang="en-US" sz="2400" kern="0" dirty="0" err="1">
                <a:solidFill>
                  <a:srgbClr val="1F497D"/>
                </a:solidFill>
                <a:latin typeface="Arial" charset="0"/>
              </a:rPr>
              <a:t>người</a:t>
            </a:r>
            <a:r>
              <a:rPr lang="en-US" sz="2400" kern="0" dirty="0">
                <a:solidFill>
                  <a:srgbClr val="1F497D"/>
                </a:solidFill>
                <a:latin typeface="Arial" charset="0"/>
              </a:rPr>
              <a:t> </a:t>
            </a:r>
            <a:r>
              <a:rPr lang="en-US" sz="2400" kern="0" dirty="0" err="1">
                <a:solidFill>
                  <a:srgbClr val="1F497D"/>
                </a:solidFill>
                <a:latin typeface="Arial" charset="0"/>
              </a:rPr>
              <a:t>khác</a:t>
            </a:r>
            <a:r>
              <a:rPr lang="en-US" sz="2400" kern="0" dirty="0" smtClean="0">
                <a:solidFill>
                  <a:srgbClr val="1F497D"/>
                </a:solidFill>
                <a:latin typeface="Arial" charset="0"/>
              </a:rPr>
              <a:t>.</a:t>
            </a: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r>
              <a:rPr lang="en-US" sz="2400" i="1" kern="0" dirty="0" err="1">
                <a:solidFill>
                  <a:srgbClr val="1F497D"/>
                </a:solidFill>
                <a:latin typeface="Arial" charset="0"/>
              </a:rPr>
              <a:t>Thứ</a:t>
            </a:r>
            <a:r>
              <a:rPr lang="en-US" sz="2400" i="1" kern="0" dirty="0">
                <a:solidFill>
                  <a:srgbClr val="1F497D"/>
                </a:solidFill>
                <a:latin typeface="Arial" charset="0"/>
              </a:rPr>
              <a:t> </a:t>
            </a:r>
            <a:r>
              <a:rPr lang="en-US" sz="2400" i="1" kern="0" dirty="0" err="1">
                <a:solidFill>
                  <a:srgbClr val="1F497D"/>
                </a:solidFill>
                <a:latin typeface="Arial" charset="0"/>
              </a:rPr>
              <a:t>tám</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a:t>
            </a:r>
            <a:r>
              <a:rPr lang="en-US" sz="2400" kern="0" dirty="0" err="1">
                <a:solidFill>
                  <a:srgbClr val="1F497D"/>
                </a:solidFill>
                <a:latin typeface="Arial" charset="0"/>
              </a:rPr>
              <a:t>bị</a:t>
            </a:r>
            <a:r>
              <a:rPr lang="en-US" sz="2400" kern="0" dirty="0">
                <a:solidFill>
                  <a:srgbClr val="1F497D"/>
                </a:solidFill>
                <a:latin typeface="Arial" charset="0"/>
              </a:rPr>
              <a:t> </a:t>
            </a:r>
            <a:r>
              <a:rPr lang="en-US" sz="2400" kern="0" dirty="0" err="1">
                <a:solidFill>
                  <a:srgbClr val="1F497D"/>
                </a:solidFill>
                <a:latin typeface="Arial" charset="0"/>
              </a:rPr>
              <a:t>bệnh</a:t>
            </a:r>
            <a:r>
              <a:rPr lang="en-US" sz="2400" kern="0" dirty="0">
                <a:solidFill>
                  <a:srgbClr val="1F497D"/>
                </a:solidFill>
                <a:latin typeface="Arial" charset="0"/>
              </a:rPr>
              <a:t>, </a:t>
            </a:r>
            <a:r>
              <a:rPr lang="en-US" sz="2400" kern="0" dirty="0" err="1">
                <a:solidFill>
                  <a:srgbClr val="1F497D"/>
                </a:solidFill>
                <a:latin typeface="Arial" charset="0"/>
              </a:rPr>
              <a:t>hãy</a:t>
            </a:r>
            <a:r>
              <a:rPr lang="en-US" sz="2400" kern="0" dirty="0">
                <a:solidFill>
                  <a:srgbClr val="1F497D"/>
                </a:solidFill>
                <a:latin typeface="Arial" charset="0"/>
              </a:rPr>
              <a:t> ở </a:t>
            </a:r>
            <a:r>
              <a:rPr lang="en-US" sz="2400" kern="0" dirty="0" err="1">
                <a:solidFill>
                  <a:srgbClr val="1F497D"/>
                </a:solidFill>
                <a:latin typeface="Arial" charset="0"/>
              </a:rPr>
              <a:t>nhà</a:t>
            </a:r>
            <a:r>
              <a:rPr lang="en-US" sz="2400" kern="0" dirty="0">
                <a:solidFill>
                  <a:srgbClr val="1F497D"/>
                </a:solidFill>
                <a:latin typeface="Arial" charset="0"/>
              </a:rPr>
              <a:t>, </a:t>
            </a:r>
            <a:r>
              <a:rPr lang="en-US" sz="2400" kern="0" dirty="0" err="1">
                <a:solidFill>
                  <a:srgbClr val="1F497D"/>
                </a:solidFill>
                <a:latin typeface="Arial" charset="0"/>
              </a:rPr>
              <a:t>ăn</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ngủ</a:t>
            </a:r>
            <a:r>
              <a:rPr lang="en-US" sz="2400" kern="0" dirty="0">
                <a:solidFill>
                  <a:srgbClr val="1F497D"/>
                </a:solidFill>
                <a:latin typeface="Arial" charset="0"/>
              </a:rPr>
              <a:t> </a:t>
            </a:r>
            <a:r>
              <a:rPr lang="en-US" sz="2400" kern="0" dirty="0" err="1">
                <a:solidFill>
                  <a:srgbClr val="1F497D"/>
                </a:solidFill>
                <a:latin typeface="Arial" charset="0"/>
              </a:rPr>
              <a:t>riêng</a:t>
            </a:r>
            <a:r>
              <a:rPr lang="en-US" sz="2400" kern="0" dirty="0">
                <a:solidFill>
                  <a:srgbClr val="1F497D"/>
                </a:solidFill>
                <a:latin typeface="Arial" charset="0"/>
              </a:rPr>
              <a:t> </a:t>
            </a:r>
            <a:r>
              <a:rPr lang="en-US" sz="2400" kern="0" dirty="0" err="1">
                <a:solidFill>
                  <a:srgbClr val="1F497D"/>
                </a:solidFill>
                <a:latin typeface="Arial" charset="0"/>
              </a:rPr>
              <a:t>với</a:t>
            </a:r>
            <a:r>
              <a:rPr lang="en-US" sz="2400" kern="0" dirty="0">
                <a:solidFill>
                  <a:srgbClr val="1F497D"/>
                </a:solidFill>
                <a:latin typeface="Arial" charset="0"/>
              </a:rPr>
              <a:t> </a:t>
            </a:r>
            <a:r>
              <a:rPr lang="en-US" sz="2400" kern="0" dirty="0" err="1">
                <a:solidFill>
                  <a:srgbClr val="1F497D"/>
                </a:solidFill>
                <a:latin typeface="Arial" charset="0"/>
              </a:rPr>
              <a:t>những</a:t>
            </a:r>
            <a:r>
              <a:rPr lang="en-US" sz="2400" kern="0" dirty="0">
                <a:solidFill>
                  <a:srgbClr val="1F497D"/>
                </a:solidFill>
                <a:latin typeface="Arial" charset="0"/>
              </a:rPr>
              <a:t> </a:t>
            </a:r>
            <a:r>
              <a:rPr lang="en-US" sz="2400" kern="0" dirty="0" err="1">
                <a:solidFill>
                  <a:srgbClr val="1F497D"/>
                </a:solidFill>
                <a:latin typeface="Arial" charset="0"/>
              </a:rPr>
              <a:t>thành</a:t>
            </a:r>
            <a:r>
              <a:rPr lang="en-US" sz="2400" kern="0" dirty="0">
                <a:solidFill>
                  <a:srgbClr val="1F497D"/>
                </a:solidFill>
                <a:latin typeface="Arial" charset="0"/>
              </a:rPr>
              <a:t> </a:t>
            </a:r>
            <a:r>
              <a:rPr lang="en-US" sz="2400" kern="0" dirty="0" err="1">
                <a:solidFill>
                  <a:srgbClr val="1F497D"/>
                </a:solidFill>
                <a:latin typeface="Arial" charset="0"/>
              </a:rPr>
              <a:t>viên</a:t>
            </a:r>
            <a:r>
              <a:rPr lang="en-US" sz="2400" kern="0" dirty="0">
                <a:solidFill>
                  <a:srgbClr val="1F497D"/>
                </a:solidFill>
                <a:latin typeface="Arial" charset="0"/>
              </a:rPr>
              <a:t> </a:t>
            </a:r>
            <a:r>
              <a:rPr lang="en-US" sz="2400" kern="0" dirty="0" err="1">
                <a:solidFill>
                  <a:srgbClr val="1F497D"/>
                </a:solidFill>
                <a:latin typeface="Arial" charset="0"/>
              </a:rPr>
              <a:t>còn</a:t>
            </a:r>
            <a:r>
              <a:rPr lang="en-US" sz="2400" kern="0" dirty="0">
                <a:solidFill>
                  <a:srgbClr val="1F497D"/>
                </a:solidFill>
                <a:latin typeface="Arial" charset="0"/>
              </a:rPr>
              <a:t> </a:t>
            </a:r>
            <a:r>
              <a:rPr lang="en-US" sz="2400" kern="0" dirty="0" err="1">
                <a:solidFill>
                  <a:srgbClr val="1F497D"/>
                </a:solidFill>
                <a:latin typeface="Arial" charset="0"/>
              </a:rPr>
              <a:t>lại</a:t>
            </a:r>
            <a:r>
              <a:rPr lang="en-US" sz="2400" kern="0" dirty="0">
                <a:solidFill>
                  <a:srgbClr val="1F497D"/>
                </a:solidFill>
                <a:latin typeface="Arial" charset="0"/>
              </a:rPr>
              <a:t> </a:t>
            </a:r>
            <a:r>
              <a:rPr lang="en-US" sz="2400" kern="0" dirty="0" err="1">
                <a:solidFill>
                  <a:srgbClr val="1F497D"/>
                </a:solidFill>
                <a:latin typeface="Arial" charset="0"/>
              </a:rPr>
              <a:t>trong</a:t>
            </a:r>
            <a:r>
              <a:rPr lang="en-US" sz="2400" kern="0" dirty="0">
                <a:solidFill>
                  <a:srgbClr val="1F497D"/>
                </a:solidFill>
                <a:latin typeface="Arial" charset="0"/>
              </a:rPr>
              <a:t> </a:t>
            </a:r>
            <a:r>
              <a:rPr lang="en-US" sz="2400" kern="0" dirty="0" err="1">
                <a:solidFill>
                  <a:srgbClr val="1F497D"/>
                </a:solidFill>
                <a:latin typeface="Arial" charset="0"/>
              </a:rPr>
              <a:t>gia</a:t>
            </a:r>
            <a:r>
              <a:rPr lang="en-US" sz="2400" kern="0" dirty="0">
                <a:solidFill>
                  <a:srgbClr val="1F497D"/>
                </a:solidFill>
                <a:latin typeface="Arial" charset="0"/>
              </a:rPr>
              <a:t> </a:t>
            </a:r>
            <a:r>
              <a:rPr lang="en-US" sz="2400" kern="0" dirty="0" err="1">
                <a:solidFill>
                  <a:srgbClr val="1F497D"/>
                </a:solidFill>
                <a:latin typeface="Arial" charset="0"/>
              </a:rPr>
              <a:t>đình</a:t>
            </a:r>
            <a:r>
              <a:rPr lang="en-US" sz="2400" kern="0" dirty="0">
                <a:solidFill>
                  <a:srgbClr val="1F497D"/>
                </a:solidFill>
                <a:latin typeface="Arial" charset="0"/>
              </a:rPr>
              <a:t>, </a:t>
            </a:r>
            <a:r>
              <a:rPr lang="en-US" sz="2400" kern="0" dirty="0" err="1">
                <a:solidFill>
                  <a:srgbClr val="1F497D"/>
                </a:solidFill>
                <a:latin typeface="Arial" charset="0"/>
              </a:rPr>
              <a:t>sử</a:t>
            </a:r>
            <a:r>
              <a:rPr lang="en-US" sz="2400" kern="0" dirty="0">
                <a:solidFill>
                  <a:srgbClr val="1F497D"/>
                </a:solidFill>
                <a:latin typeface="Arial" charset="0"/>
              </a:rPr>
              <a:t> </a:t>
            </a:r>
            <a:r>
              <a:rPr lang="en-US" sz="2400" kern="0" dirty="0" err="1">
                <a:solidFill>
                  <a:srgbClr val="1F497D"/>
                </a:solidFill>
                <a:latin typeface="Arial" charset="0"/>
              </a:rPr>
              <a:t>dụng</a:t>
            </a:r>
            <a:r>
              <a:rPr lang="en-US" sz="2400" kern="0" dirty="0">
                <a:solidFill>
                  <a:srgbClr val="1F497D"/>
                </a:solidFill>
                <a:latin typeface="Arial" charset="0"/>
              </a:rPr>
              <a:t> </a:t>
            </a:r>
            <a:r>
              <a:rPr lang="en-US" sz="2400" kern="0" dirty="0" err="1">
                <a:solidFill>
                  <a:srgbClr val="1F497D"/>
                </a:solidFill>
                <a:latin typeface="Arial" charset="0"/>
              </a:rPr>
              <a:t>các</a:t>
            </a:r>
            <a:r>
              <a:rPr lang="en-US" sz="2400" kern="0" dirty="0">
                <a:solidFill>
                  <a:srgbClr val="1F497D"/>
                </a:solidFill>
                <a:latin typeface="Arial" charset="0"/>
              </a:rPr>
              <a:t> </a:t>
            </a:r>
            <a:r>
              <a:rPr lang="en-US" sz="2400" kern="0" dirty="0" err="1">
                <a:solidFill>
                  <a:srgbClr val="1F497D"/>
                </a:solidFill>
                <a:latin typeface="Arial" charset="0"/>
              </a:rPr>
              <a:t>dụng</a:t>
            </a:r>
            <a:r>
              <a:rPr lang="en-US" sz="2400" kern="0" dirty="0">
                <a:solidFill>
                  <a:srgbClr val="1F497D"/>
                </a:solidFill>
                <a:latin typeface="Arial" charset="0"/>
              </a:rPr>
              <a:t> </a:t>
            </a:r>
            <a:r>
              <a:rPr lang="en-US" sz="2400" kern="0" dirty="0" err="1">
                <a:solidFill>
                  <a:srgbClr val="1F497D"/>
                </a:solidFill>
                <a:latin typeface="Arial" charset="0"/>
              </a:rPr>
              <a:t>cụ</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đồ</a:t>
            </a:r>
            <a:r>
              <a:rPr lang="en-US" sz="2400" kern="0" dirty="0">
                <a:solidFill>
                  <a:srgbClr val="1F497D"/>
                </a:solidFill>
                <a:latin typeface="Arial" charset="0"/>
              </a:rPr>
              <a:t> </a:t>
            </a:r>
            <a:r>
              <a:rPr lang="en-US" sz="2400" kern="0" dirty="0" err="1">
                <a:solidFill>
                  <a:srgbClr val="1F497D"/>
                </a:solidFill>
                <a:latin typeface="Arial" charset="0"/>
              </a:rPr>
              <a:t>dùng</a:t>
            </a:r>
            <a:r>
              <a:rPr lang="en-US" sz="2400" kern="0" dirty="0">
                <a:solidFill>
                  <a:srgbClr val="1F497D"/>
                </a:solidFill>
                <a:latin typeface="Arial" charset="0"/>
              </a:rPr>
              <a:t> </a:t>
            </a:r>
            <a:r>
              <a:rPr lang="en-US" sz="2400" kern="0" dirty="0" err="1">
                <a:solidFill>
                  <a:srgbClr val="1F497D"/>
                </a:solidFill>
                <a:latin typeface="Arial" charset="0"/>
              </a:rPr>
              <a:t>riêng</a:t>
            </a:r>
            <a:r>
              <a:rPr lang="en-US" sz="2400" kern="0" dirty="0">
                <a:solidFill>
                  <a:srgbClr val="1F497D"/>
                </a:solidFill>
                <a:latin typeface="Arial" charset="0"/>
              </a:rPr>
              <a:t> </a:t>
            </a:r>
            <a:r>
              <a:rPr lang="en-US" sz="2400" kern="0" dirty="0" err="1">
                <a:solidFill>
                  <a:srgbClr val="1F497D"/>
                </a:solidFill>
                <a:latin typeface="Arial" charset="0"/>
              </a:rPr>
              <a:t>trong</a:t>
            </a:r>
            <a:r>
              <a:rPr lang="en-US" sz="2400" kern="0" dirty="0">
                <a:solidFill>
                  <a:srgbClr val="1F497D"/>
                </a:solidFill>
                <a:latin typeface="Arial" charset="0"/>
              </a:rPr>
              <a:t> </a:t>
            </a:r>
            <a:r>
              <a:rPr lang="en-US" sz="2400" kern="0" dirty="0" err="1">
                <a:solidFill>
                  <a:srgbClr val="1F497D"/>
                </a:solidFill>
                <a:latin typeface="Arial" charset="0"/>
              </a:rPr>
              <a:t>bữa</a:t>
            </a:r>
            <a:r>
              <a:rPr lang="en-US" sz="2400" kern="0" dirty="0">
                <a:solidFill>
                  <a:srgbClr val="1F497D"/>
                </a:solidFill>
                <a:latin typeface="Arial" charset="0"/>
              </a:rPr>
              <a:t> </a:t>
            </a:r>
            <a:r>
              <a:rPr lang="en-US" sz="2400" kern="0" dirty="0" err="1">
                <a:solidFill>
                  <a:srgbClr val="1F497D"/>
                </a:solidFill>
                <a:latin typeface="Arial" charset="0"/>
              </a:rPr>
              <a:t>ăn</a:t>
            </a:r>
            <a:r>
              <a:rPr lang="en-US" sz="2400" kern="0" dirty="0">
                <a:solidFill>
                  <a:srgbClr val="1F497D"/>
                </a:solidFill>
                <a:latin typeface="Arial" charset="0"/>
              </a:rPr>
              <a:t>.</a:t>
            </a:r>
            <a:endParaRPr lang="en-US" sz="2400" i="1" kern="0" dirty="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p:txBody>
      </p:sp>
    </p:spTree>
    <p:extLst>
      <p:ext uri="{BB962C8B-B14F-4D97-AF65-F5344CB8AC3E}">
        <p14:creationId xmlns:p14="http://schemas.microsoft.com/office/powerpoint/2010/main" xmlns="" val="7969444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39</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10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điều</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cơ</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để</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thân</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và</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cộng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đồng</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khỏi</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1" i="0" u="none" strike="noStrike" kern="0" cap="none" spc="0" normalizeH="0" baseline="0" noProof="0" dirty="0" err="1" smtClean="0">
                <a:ln>
                  <a:noFill/>
                </a:ln>
                <a:solidFill>
                  <a:srgbClr val="FF0000"/>
                </a:solidFill>
                <a:effectLst/>
                <a:uLnTx/>
                <a:uFillTx/>
                <a:latin typeface="Arial" charset="0"/>
                <a:ea typeface="+mn-ea"/>
                <a:cs typeface="+mn-cs"/>
              </a:rPr>
              <a:t>Covid</a:t>
            </a:r>
            <a:r>
              <a:rPr kumimoji="0" lang="en-US" sz="3200" b="1" i="0" u="none" strike="noStrike" kern="0" cap="none" spc="0" normalizeH="0" baseline="0" noProof="0" dirty="0" smtClean="0">
                <a:ln>
                  <a:noFill/>
                </a:ln>
                <a:solidFill>
                  <a:srgbClr val="FF0000"/>
                </a:solidFill>
                <a:effectLst/>
                <a:uLnTx/>
                <a:uFillTx/>
                <a:latin typeface="Arial" charset="0"/>
                <a:ea typeface="+mn-ea"/>
                <a:cs typeface="+mn-cs"/>
              </a:rPr>
              <a:t> -19</a:t>
            </a:r>
          </a:p>
        </p:txBody>
      </p:sp>
      <p:sp>
        <p:nvSpPr>
          <p:cNvPr id="7" name="Rectangle 3"/>
          <p:cNvSpPr>
            <a:spLocks noGrp="1"/>
          </p:cNvSpPr>
          <p:nvPr>
            <p:ph idx="1"/>
          </p:nvPr>
        </p:nvSpPr>
        <p:spPr>
          <a:xfrm>
            <a:off x="457200" y="2249424"/>
            <a:ext cx="8229600" cy="4325112"/>
          </a:xfrm>
          <a:prstGeom prst="rect">
            <a:avLst/>
          </a:prstGeom>
        </p:spPr>
        <p:txBody>
          <a:bodyPr>
            <a:normAutofit/>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1" u="none" strike="noStrike" kern="0" cap="none" spc="0" normalizeH="0" baseline="0" noProof="0" dirty="0" smtClean="0">
              <a:ln>
                <a:noFill/>
              </a:ln>
              <a:solidFill>
                <a:srgbClr val="1F497D"/>
              </a:solidFill>
              <a:effectLst/>
              <a:uLnTx/>
              <a:uFillTx/>
              <a:latin typeface="Arial" charset="0"/>
            </a:endParaRP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r>
              <a:rPr lang="en-US" sz="2400" i="1" kern="0" dirty="0" err="1" smtClean="0">
                <a:solidFill>
                  <a:srgbClr val="1F497D"/>
                </a:solidFill>
                <a:latin typeface="Arial" charset="0"/>
              </a:rPr>
              <a:t>Thứ</a:t>
            </a:r>
            <a:r>
              <a:rPr lang="en-US" sz="2400" i="1" kern="0" dirty="0" smtClean="0">
                <a:solidFill>
                  <a:srgbClr val="1F497D"/>
                </a:solidFill>
                <a:latin typeface="Arial" charset="0"/>
              </a:rPr>
              <a:t> </a:t>
            </a:r>
            <a:r>
              <a:rPr lang="en-US" sz="2400" i="1" kern="0" dirty="0" err="1">
                <a:solidFill>
                  <a:srgbClr val="1F497D"/>
                </a:solidFill>
                <a:latin typeface="Arial" charset="0"/>
              </a:rPr>
              <a:t>chín</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Nếu</a:t>
            </a:r>
            <a:r>
              <a:rPr lang="en-US" sz="2400" kern="0" dirty="0">
                <a:solidFill>
                  <a:srgbClr val="1F497D"/>
                </a:solidFill>
                <a:latin typeface="Arial" charset="0"/>
              </a:rPr>
              <a:t> </a:t>
            </a:r>
            <a:r>
              <a:rPr lang="en-US" sz="2400" kern="0" dirty="0" err="1">
                <a:solidFill>
                  <a:srgbClr val="1F497D"/>
                </a:solidFill>
                <a:latin typeface="Arial" charset="0"/>
              </a:rPr>
              <a:t>bị</a:t>
            </a:r>
            <a:r>
              <a:rPr lang="en-US" sz="2400" kern="0" dirty="0">
                <a:solidFill>
                  <a:srgbClr val="1F497D"/>
                </a:solidFill>
                <a:latin typeface="Arial" charset="0"/>
              </a:rPr>
              <a:t> </a:t>
            </a:r>
            <a:r>
              <a:rPr lang="en-US" sz="2400" kern="0" dirty="0" err="1">
                <a:solidFill>
                  <a:srgbClr val="1F497D"/>
                </a:solidFill>
                <a:latin typeface="Arial" charset="0"/>
              </a:rPr>
              <a:t>khó</a:t>
            </a:r>
            <a:r>
              <a:rPr lang="en-US" sz="2400" kern="0" dirty="0">
                <a:solidFill>
                  <a:srgbClr val="1F497D"/>
                </a:solidFill>
                <a:latin typeface="Arial" charset="0"/>
              </a:rPr>
              <a:t> </a:t>
            </a:r>
            <a:r>
              <a:rPr lang="en-US" sz="2400" kern="0" dirty="0" err="1">
                <a:solidFill>
                  <a:srgbClr val="1F497D"/>
                </a:solidFill>
                <a:latin typeface="Arial" charset="0"/>
              </a:rPr>
              <a:t>thở</a:t>
            </a:r>
            <a:r>
              <a:rPr lang="en-US" sz="2400" kern="0" dirty="0">
                <a:solidFill>
                  <a:srgbClr val="1F497D"/>
                </a:solidFill>
                <a:latin typeface="Arial" charset="0"/>
              </a:rPr>
              <a:t>, </a:t>
            </a:r>
            <a:r>
              <a:rPr lang="en-US" sz="2400" kern="0" dirty="0" err="1">
                <a:solidFill>
                  <a:srgbClr val="1F497D"/>
                </a:solidFill>
                <a:latin typeface="Arial" charset="0"/>
              </a:rPr>
              <a:t>hãy</a:t>
            </a:r>
            <a:r>
              <a:rPr lang="en-US" sz="2400" kern="0" dirty="0">
                <a:solidFill>
                  <a:srgbClr val="1F497D"/>
                </a:solidFill>
                <a:latin typeface="Arial" charset="0"/>
              </a:rPr>
              <a:t> </a:t>
            </a:r>
            <a:r>
              <a:rPr lang="en-US" sz="2400" kern="0" dirty="0" err="1">
                <a:solidFill>
                  <a:srgbClr val="1F497D"/>
                </a:solidFill>
                <a:latin typeface="Arial" charset="0"/>
              </a:rPr>
              <a:t>gọi</a:t>
            </a:r>
            <a:r>
              <a:rPr lang="en-US" sz="2400" kern="0" dirty="0">
                <a:solidFill>
                  <a:srgbClr val="1F497D"/>
                </a:solidFill>
                <a:latin typeface="Arial" charset="0"/>
              </a:rPr>
              <a:t> </a:t>
            </a:r>
            <a:r>
              <a:rPr lang="en-US" sz="2400" kern="0" dirty="0" err="1">
                <a:solidFill>
                  <a:srgbClr val="1F497D"/>
                </a:solidFill>
                <a:latin typeface="Arial" charset="0"/>
              </a:rPr>
              <a:t>bác</a:t>
            </a:r>
            <a:r>
              <a:rPr lang="en-US" sz="2400" kern="0" dirty="0">
                <a:solidFill>
                  <a:srgbClr val="1F497D"/>
                </a:solidFill>
                <a:latin typeface="Arial" charset="0"/>
              </a:rPr>
              <a:t> </a:t>
            </a:r>
            <a:r>
              <a:rPr lang="en-US" sz="2400" kern="0" dirty="0" err="1">
                <a:solidFill>
                  <a:srgbClr val="1F497D"/>
                </a:solidFill>
                <a:latin typeface="Arial" charset="0"/>
              </a:rPr>
              <a:t>sĩ</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tìm</a:t>
            </a:r>
            <a:r>
              <a:rPr lang="en-US" sz="2400" kern="0" dirty="0">
                <a:solidFill>
                  <a:srgbClr val="1F497D"/>
                </a:solidFill>
                <a:latin typeface="Arial" charset="0"/>
              </a:rPr>
              <a:t> </a:t>
            </a:r>
            <a:r>
              <a:rPr lang="en-US" sz="2400" kern="0" dirty="0" err="1">
                <a:solidFill>
                  <a:srgbClr val="1F497D"/>
                </a:solidFill>
                <a:latin typeface="Arial" charset="0"/>
              </a:rPr>
              <a:t>kiếm</a:t>
            </a:r>
            <a:r>
              <a:rPr lang="en-US" sz="2400" kern="0" dirty="0">
                <a:solidFill>
                  <a:srgbClr val="1F497D"/>
                </a:solidFill>
                <a:latin typeface="Arial" charset="0"/>
              </a:rPr>
              <a:t> </a:t>
            </a:r>
            <a:r>
              <a:rPr lang="en-US" sz="2400" kern="0" dirty="0" err="1">
                <a:solidFill>
                  <a:srgbClr val="1F497D"/>
                </a:solidFill>
                <a:latin typeface="Arial" charset="0"/>
              </a:rPr>
              <a:t>sự</a:t>
            </a:r>
            <a:r>
              <a:rPr lang="en-US" sz="2400" kern="0" dirty="0">
                <a:solidFill>
                  <a:srgbClr val="1F497D"/>
                </a:solidFill>
                <a:latin typeface="Arial" charset="0"/>
              </a:rPr>
              <a:t> </a:t>
            </a:r>
            <a:r>
              <a:rPr lang="en-US" sz="2400" kern="0" dirty="0" err="1">
                <a:solidFill>
                  <a:srgbClr val="1F497D"/>
                </a:solidFill>
                <a:latin typeface="Arial" charset="0"/>
              </a:rPr>
              <a:t>chăm</a:t>
            </a:r>
            <a:r>
              <a:rPr lang="en-US" sz="2400" kern="0" dirty="0">
                <a:solidFill>
                  <a:srgbClr val="1F497D"/>
                </a:solidFill>
                <a:latin typeface="Arial" charset="0"/>
              </a:rPr>
              <a:t> </a:t>
            </a:r>
            <a:r>
              <a:rPr lang="en-US" sz="2400" kern="0" dirty="0" err="1">
                <a:solidFill>
                  <a:srgbClr val="1F497D"/>
                </a:solidFill>
                <a:latin typeface="Arial" charset="0"/>
              </a:rPr>
              <a:t>sóc</a:t>
            </a:r>
            <a:r>
              <a:rPr lang="en-US" sz="2400" kern="0" dirty="0">
                <a:solidFill>
                  <a:srgbClr val="1F497D"/>
                </a:solidFill>
                <a:latin typeface="Arial" charset="0"/>
              </a:rPr>
              <a:t> </a:t>
            </a:r>
            <a:r>
              <a:rPr lang="en-US" sz="2400" kern="0" dirty="0" err="1">
                <a:solidFill>
                  <a:srgbClr val="1F497D"/>
                </a:solidFill>
                <a:latin typeface="Arial" charset="0"/>
              </a:rPr>
              <a:t>ngay</a:t>
            </a:r>
            <a:r>
              <a:rPr lang="en-US" sz="2400" kern="0" dirty="0">
                <a:solidFill>
                  <a:srgbClr val="1F497D"/>
                </a:solidFill>
                <a:latin typeface="Arial" charset="0"/>
              </a:rPr>
              <a:t> </a:t>
            </a:r>
            <a:r>
              <a:rPr lang="en-US" sz="2400" kern="0" dirty="0" err="1">
                <a:solidFill>
                  <a:srgbClr val="1F497D"/>
                </a:solidFill>
                <a:latin typeface="Arial" charset="0"/>
              </a:rPr>
              <a:t>lập</a:t>
            </a:r>
            <a:r>
              <a:rPr lang="en-US" sz="2400" kern="0" dirty="0">
                <a:solidFill>
                  <a:srgbClr val="1F497D"/>
                </a:solidFill>
                <a:latin typeface="Arial" charset="0"/>
              </a:rPr>
              <a:t> </a:t>
            </a:r>
            <a:r>
              <a:rPr lang="en-US" sz="2400" kern="0" dirty="0" err="1">
                <a:solidFill>
                  <a:srgbClr val="1F497D"/>
                </a:solidFill>
                <a:latin typeface="Arial" charset="0"/>
              </a:rPr>
              <a:t>tức</a:t>
            </a:r>
            <a:r>
              <a:rPr lang="en-US" sz="2400" kern="0" dirty="0" smtClean="0">
                <a:solidFill>
                  <a:srgbClr val="1F497D"/>
                </a:solidFill>
                <a:latin typeface="Arial" charset="0"/>
              </a:rPr>
              <a:t>.</a:t>
            </a: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endParaRPr lang="en-US" sz="2400" i="1" kern="0" dirty="0" smtClean="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a:p>
            <a:pPr marL="0" lvl="0" indent="0" algn="just">
              <a:lnSpc>
                <a:spcPct val="80000"/>
              </a:lnSpc>
              <a:spcBef>
                <a:spcPts val="0"/>
              </a:spcBef>
              <a:buClrTx/>
              <a:buNone/>
              <a:defRPr/>
            </a:pPr>
            <a:r>
              <a:rPr lang="en-US" sz="2400" i="1" kern="0" dirty="0" err="1">
                <a:solidFill>
                  <a:srgbClr val="1F497D"/>
                </a:solidFill>
                <a:latin typeface="Arial" charset="0"/>
              </a:rPr>
              <a:t>Thứ</a:t>
            </a:r>
            <a:r>
              <a:rPr lang="en-US" sz="2400" i="1" kern="0" dirty="0">
                <a:solidFill>
                  <a:srgbClr val="1F497D"/>
                </a:solidFill>
                <a:latin typeface="Arial" charset="0"/>
              </a:rPr>
              <a:t> </a:t>
            </a:r>
            <a:r>
              <a:rPr lang="en-US" sz="2400" i="1" kern="0" dirty="0" err="1">
                <a:solidFill>
                  <a:srgbClr val="1F497D"/>
                </a:solidFill>
                <a:latin typeface="Arial" charset="0"/>
              </a:rPr>
              <a:t>mười</a:t>
            </a:r>
            <a:r>
              <a:rPr lang="en-US" sz="2400" i="1" kern="0" dirty="0">
                <a:solidFill>
                  <a:srgbClr val="1F497D"/>
                </a:solidFill>
                <a:latin typeface="Arial" charset="0"/>
              </a:rPr>
              <a:t>:</a:t>
            </a:r>
            <a:r>
              <a:rPr lang="en-US" sz="2400" kern="0" dirty="0">
                <a:solidFill>
                  <a:srgbClr val="1F497D"/>
                </a:solidFill>
                <a:latin typeface="Arial" charset="0"/>
              </a:rPr>
              <a:t> </a:t>
            </a:r>
            <a:r>
              <a:rPr lang="en-US" sz="2400" kern="0" dirty="0" err="1">
                <a:solidFill>
                  <a:srgbClr val="1F497D"/>
                </a:solidFill>
                <a:latin typeface="Arial" charset="0"/>
              </a:rPr>
              <a:t>Hoàn</a:t>
            </a:r>
            <a:r>
              <a:rPr lang="en-US" sz="2400" kern="0" dirty="0">
                <a:solidFill>
                  <a:srgbClr val="1F497D"/>
                </a:solidFill>
                <a:latin typeface="Arial" charset="0"/>
              </a:rPr>
              <a:t> </a:t>
            </a:r>
            <a:r>
              <a:rPr lang="en-US" sz="2400" kern="0" dirty="0" err="1">
                <a:solidFill>
                  <a:srgbClr val="1F497D"/>
                </a:solidFill>
                <a:latin typeface="Arial" charset="0"/>
              </a:rPr>
              <a:t>toàn</a:t>
            </a:r>
            <a:r>
              <a:rPr lang="en-US" sz="2400" kern="0" dirty="0">
                <a:solidFill>
                  <a:srgbClr val="1F497D"/>
                </a:solidFill>
                <a:latin typeface="Arial" charset="0"/>
              </a:rPr>
              <a:t> </a:t>
            </a:r>
            <a:r>
              <a:rPr lang="en-US" sz="2400" kern="0" dirty="0" err="1">
                <a:solidFill>
                  <a:srgbClr val="1F497D"/>
                </a:solidFill>
                <a:latin typeface="Arial" charset="0"/>
              </a:rPr>
              <a:t>bình</a:t>
            </a:r>
            <a:r>
              <a:rPr lang="en-US" sz="2400" kern="0" dirty="0">
                <a:solidFill>
                  <a:srgbClr val="1F497D"/>
                </a:solidFill>
                <a:latin typeface="Arial" charset="0"/>
              </a:rPr>
              <a:t> </a:t>
            </a:r>
            <a:r>
              <a:rPr lang="en-US" sz="2400" kern="0" dirty="0" err="1">
                <a:solidFill>
                  <a:srgbClr val="1F497D"/>
                </a:solidFill>
                <a:latin typeface="Arial" charset="0"/>
              </a:rPr>
              <a:t>thường</a:t>
            </a:r>
            <a:r>
              <a:rPr lang="en-US" sz="2400" kern="0" dirty="0">
                <a:solidFill>
                  <a:srgbClr val="1F497D"/>
                </a:solidFill>
                <a:latin typeface="Arial" charset="0"/>
              </a:rPr>
              <a:t> </a:t>
            </a:r>
            <a:r>
              <a:rPr lang="en-US" sz="2400" kern="0" dirty="0" err="1">
                <a:solidFill>
                  <a:srgbClr val="1F497D"/>
                </a:solidFill>
                <a:latin typeface="Arial" charset="0"/>
              </a:rPr>
              <a:t>và</a:t>
            </a:r>
            <a:r>
              <a:rPr lang="en-US" sz="2400" kern="0" dirty="0">
                <a:solidFill>
                  <a:srgbClr val="1F497D"/>
                </a:solidFill>
                <a:latin typeface="Arial" charset="0"/>
              </a:rPr>
              <a:t> </a:t>
            </a:r>
            <a:r>
              <a:rPr lang="en-US" sz="2400" kern="0" dirty="0" err="1">
                <a:solidFill>
                  <a:srgbClr val="1F497D"/>
                </a:solidFill>
                <a:latin typeface="Arial" charset="0"/>
              </a:rPr>
              <a:t>dễ</a:t>
            </a:r>
            <a:r>
              <a:rPr lang="en-US" sz="2400" kern="0" dirty="0">
                <a:solidFill>
                  <a:srgbClr val="1F497D"/>
                </a:solidFill>
                <a:latin typeface="Arial" charset="0"/>
              </a:rPr>
              <a:t> </a:t>
            </a:r>
            <a:r>
              <a:rPr lang="en-US" sz="2400" kern="0" dirty="0" err="1">
                <a:solidFill>
                  <a:srgbClr val="1F497D"/>
                </a:solidFill>
                <a:latin typeface="Arial" charset="0"/>
              </a:rPr>
              <a:t>hiểu</a:t>
            </a:r>
            <a:r>
              <a:rPr lang="en-US" sz="2400" kern="0" dirty="0">
                <a:solidFill>
                  <a:srgbClr val="1F497D"/>
                </a:solidFill>
                <a:latin typeface="Arial" charset="0"/>
              </a:rPr>
              <a:t> </a:t>
            </a:r>
            <a:r>
              <a:rPr lang="en-US" sz="2400" kern="0" dirty="0" err="1">
                <a:solidFill>
                  <a:srgbClr val="1F497D"/>
                </a:solidFill>
                <a:latin typeface="Arial" charset="0"/>
              </a:rPr>
              <a:t>khi</a:t>
            </a:r>
            <a:r>
              <a:rPr lang="en-US" sz="2400" kern="0" dirty="0">
                <a:solidFill>
                  <a:srgbClr val="1F497D"/>
                </a:solidFill>
                <a:latin typeface="Arial" charset="0"/>
              </a:rPr>
              <a:t> </a:t>
            </a:r>
            <a:r>
              <a:rPr lang="en-US" sz="2400" kern="0" dirty="0" err="1">
                <a:solidFill>
                  <a:srgbClr val="1F497D"/>
                </a:solidFill>
                <a:latin typeface="Arial" charset="0"/>
              </a:rPr>
              <a:t>cảm</a:t>
            </a:r>
            <a:r>
              <a:rPr lang="en-US" sz="2400" kern="0" dirty="0">
                <a:solidFill>
                  <a:srgbClr val="1F497D"/>
                </a:solidFill>
                <a:latin typeface="Arial" charset="0"/>
              </a:rPr>
              <a:t> </a:t>
            </a:r>
            <a:r>
              <a:rPr lang="en-US" sz="2400" kern="0" dirty="0" err="1">
                <a:solidFill>
                  <a:srgbClr val="1F497D"/>
                </a:solidFill>
                <a:latin typeface="Arial" charset="0"/>
              </a:rPr>
              <a:t>thấy</a:t>
            </a:r>
            <a:r>
              <a:rPr lang="en-US" sz="2400" kern="0" dirty="0">
                <a:solidFill>
                  <a:srgbClr val="1F497D"/>
                </a:solidFill>
                <a:latin typeface="Arial" charset="0"/>
              </a:rPr>
              <a:t> lo </a:t>
            </a:r>
            <a:r>
              <a:rPr lang="en-US" sz="2400" kern="0" dirty="0" err="1">
                <a:solidFill>
                  <a:srgbClr val="1F497D"/>
                </a:solidFill>
                <a:latin typeface="Arial" charset="0"/>
              </a:rPr>
              <a:t>lắng</a:t>
            </a:r>
            <a:r>
              <a:rPr lang="en-US" sz="2400" kern="0" dirty="0">
                <a:solidFill>
                  <a:srgbClr val="1F497D"/>
                </a:solidFill>
                <a:latin typeface="Arial" charset="0"/>
              </a:rPr>
              <a:t>, </a:t>
            </a:r>
            <a:r>
              <a:rPr lang="en-US" sz="2400" kern="0" dirty="0" err="1">
                <a:solidFill>
                  <a:srgbClr val="1F497D"/>
                </a:solidFill>
                <a:latin typeface="Arial" charset="0"/>
              </a:rPr>
              <a:t>đặc</a:t>
            </a:r>
            <a:r>
              <a:rPr lang="en-US" sz="2400" kern="0" dirty="0">
                <a:solidFill>
                  <a:srgbClr val="1F497D"/>
                </a:solidFill>
                <a:latin typeface="Arial" charset="0"/>
              </a:rPr>
              <a:t> </a:t>
            </a:r>
            <a:r>
              <a:rPr lang="en-US" sz="2400" kern="0" dirty="0" err="1">
                <a:solidFill>
                  <a:srgbClr val="1F497D"/>
                </a:solidFill>
                <a:latin typeface="Arial" charset="0"/>
              </a:rPr>
              <a:t>biệt</a:t>
            </a:r>
            <a:r>
              <a:rPr lang="en-US" sz="2400" kern="0" dirty="0">
                <a:solidFill>
                  <a:srgbClr val="1F497D"/>
                </a:solidFill>
                <a:latin typeface="Arial" charset="0"/>
              </a:rPr>
              <a:t> </a:t>
            </a:r>
            <a:r>
              <a:rPr lang="en-US" sz="2400" kern="0" dirty="0" err="1">
                <a:solidFill>
                  <a:srgbClr val="1F497D"/>
                </a:solidFill>
                <a:latin typeface="Arial" charset="0"/>
              </a:rPr>
              <a:t>nếu</a:t>
            </a:r>
            <a:r>
              <a:rPr lang="en-US" sz="2400" kern="0" dirty="0">
                <a:solidFill>
                  <a:srgbClr val="1F497D"/>
                </a:solidFill>
                <a:latin typeface="Arial" charset="0"/>
              </a:rPr>
              <a:t> </a:t>
            </a:r>
            <a:r>
              <a:rPr lang="en-US" sz="2400" kern="0" dirty="0" err="1">
                <a:solidFill>
                  <a:srgbClr val="1F497D"/>
                </a:solidFill>
                <a:latin typeface="Arial" charset="0"/>
              </a:rPr>
              <a:t>sống</a:t>
            </a:r>
            <a:r>
              <a:rPr lang="en-US" sz="2400" kern="0" dirty="0">
                <a:solidFill>
                  <a:srgbClr val="1F497D"/>
                </a:solidFill>
                <a:latin typeface="Arial" charset="0"/>
              </a:rPr>
              <a:t> ở </a:t>
            </a:r>
            <a:r>
              <a:rPr lang="en-US" sz="2400" kern="0" dirty="0" err="1">
                <a:solidFill>
                  <a:srgbClr val="1F497D"/>
                </a:solidFill>
                <a:latin typeface="Arial" charset="0"/>
              </a:rPr>
              <a:t>một</a:t>
            </a:r>
            <a:r>
              <a:rPr lang="en-US" sz="2400" kern="0" dirty="0">
                <a:solidFill>
                  <a:srgbClr val="1F497D"/>
                </a:solidFill>
                <a:latin typeface="Arial" charset="0"/>
              </a:rPr>
              <a:t> </a:t>
            </a:r>
            <a:r>
              <a:rPr lang="en-US" sz="2400" kern="0" dirty="0" err="1">
                <a:solidFill>
                  <a:srgbClr val="1F497D"/>
                </a:solidFill>
                <a:latin typeface="Arial" charset="0"/>
              </a:rPr>
              <a:t>quốc</a:t>
            </a:r>
            <a:r>
              <a:rPr lang="en-US" sz="2400" kern="0" dirty="0">
                <a:solidFill>
                  <a:srgbClr val="1F497D"/>
                </a:solidFill>
                <a:latin typeface="Arial" charset="0"/>
              </a:rPr>
              <a:t> </a:t>
            </a:r>
            <a:r>
              <a:rPr lang="en-US" sz="2400" kern="0" dirty="0" err="1">
                <a:solidFill>
                  <a:srgbClr val="1F497D"/>
                </a:solidFill>
                <a:latin typeface="Arial" charset="0"/>
              </a:rPr>
              <a:t>gia</a:t>
            </a:r>
            <a:r>
              <a:rPr lang="en-US" sz="2400" kern="0" dirty="0">
                <a:solidFill>
                  <a:srgbClr val="1F497D"/>
                </a:solidFill>
                <a:latin typeface="Arial" charset="0"/>
              </a:rPr>
              <a:t> </a:t>
            </a:r>
            <a:r>
              <a:rPr lang="en-US" sz="2400" kern="0" dirty="0" err="1">
                <a:solidFill>
                  <a:srgbClr val="1F497D"/>
                </a:solidFill>
                <a:latin typeface="Arial" charset="0"/>
              </a:rPr>
              <a:t>hoặc</a:t>
            </a:r>
            <a:r>
              <a:rPr lang="en-US" sz="2400" kern="0" dirty="0">
                <a:solidFill>
                  <a:srgbClr val="1F497D"/>
                </a:solidFill>
                <a:latin typeface="Arial" charset="0"/>
              </a:rPr>
              <a:t> </a:t>
            </a:r>
            <a:r>
              <a:rPr lang="en-US" sz="2400" kern="0" dirty="0" err="1">
                <a:solidFill>
                  <a:srgbClr val="1F497D"/>
                </a:solidFill>
                <a:latin typeface="Arial" charset="0"/>
              </a:rPr>
              <a:t>cộng</a:t>
            </a:r>
            <a:r>
              <a:rPr lang="en-US" sz="2400" kern="0" dirty="0">
                <a:solidFill>
                  <a:srgbClr val="1F497D"/>
                </a:solidFill>
                <a:latin typeface="Arial" charset="0"/>
              </a:rPr>
              <a:t> </a:t>
            </a:r>
            <a:r>
              <a:rPr lang="en-US" sz="2400" kern="0" dirty="0" err="1">
                <a:solidFill>
                  <a:srgbClr val="1F497D"/>
                </a:solidFill>
                <a:latin typeface="Arial" charset="0"/>
              </a:rPr>
              <a:t>đồng</a:t>
            </a:r>
            <a:r>
              <a:rPr lang="en-US" sz="2400" kern="0" dirty="0">
                <a:solidFill>
                  <a:srgbClr val="1F497D"/>
                </a:solidFill>
                <a:latin typeface="Arial" charset="0"/>
              </a:rPr>
              <a:t> </a:t>
            </a:r>
            <a:r>
              <a:rPr lang="en-US" sz="2400" kern="0" dirty="0" err="1">
                <a:solidFill>
                  <a:srgbClr val="1F497D"/>
                </a:solidFill>
                <a:latin typeface="Arial" charset="0"/>
              </a:rPr>
              <a:t>đã</a:t>
            </a:r>
            <a:r>
              <a:rPr lang="en-US" sz="2400" kern="0" dirty="0">
                <a:solidFill>
                  <a:srgbClr val="1F497D"/>
                </a:solidFill>
                <a:latin typeface="Arial" charset="0"/>
              </a:rPr>
              <a:t> </a:t>
            </a:r>
            <a:r>
              <a:rPr lang="en-US" sz="2400" kern="0" dirty="0" err="1">
                <a:solidFill>
                  <a:srgbClr val="1F497D"/>
                </a:solidFill>
                <a:latin typeface="Arial" charset="0"/>
              </a:rPr>
              <a:t>bị</a:t>
            </a:r>
            <a:r>
              <a:rPr lang="en-US" sz="2400" kern="0" dirty="0">
                <a:solidFill>
                  <a:srgbClr val="1F497D"/>
                </a:solidFill>
                <a:latin typeface="Arial" charset="0"/>
              </a:rPr>
              <a:t> </a:t>
            </a:r>
            <a:r>
              <a:rPr lang="en-US" sz="2400" kern="0" dirty="0" err="1">
                <a:solidFill>
                  <a:srgbClr val="1F497D"/>
                </a:solidFill>
                <a:latin typeface="Arial" charset="0"/>
              </a:rPr>
              <a:t>ảnh</a:t>
            </a:r>
            <a:r>
              <a:rPr lang="en-US" sz="2400" kern="0" dirty="0">
                <a:solidFill>
                  <a:srgbClr val="1F497D"/>
                </a:solidFill>
                <a:latin typeface="Arial" charset="0"/>
              </a:rPr>
              <a:t> </a:t>
            </a:r>
            <a:r>
              <a:rPr lang="en-US" sz="2400" kern="0" dirty="0" err="1">
                <a:solidFill>
                  <a:srgbClr val="1F497D"/>
                </a:solidFill>
                <a:latin typeface="Arial" charset="0"/>
              </a:rPr>
              <a:t>hưởng</a:t>
            </a:r>
            <a:r>
              <a:rPr lang="en-US" sz="2400" kern="0" dirty="0">
                <a:solidFill>
                  <a:srgbClr val="1F497D"/>
                </a:solidFill>
                <a:latin typeface="Arial" charset="0"/>
              </a:rPr>
              <a:t>. </a:t>
            </a:r>
            <a:r>
              <a:rPr lang="en-US" sz="2400" kern="0" dirty="0" err="1">
                <a:solidFill>
                  <a:srgbClr val="1F497D"/>
                </a:solidFill>
                <a:latin typeface="Arial" charset="0"/>
              </a:rPr>
              <a:t>Hãy</a:t>
            </a:r>
            <a:r>
              <a:rPr lang="en-US" sz="2400" kern="0" dirty="0">
                <a:solidFill>
                  <a:srgbClr val="1F497D"/>
                </a:solidFill>
                <a:latin typeface="Arial" charset="0"/>
              </a:rPr>
              <a:t> </a:t>
            </a:r>
            <a:r>
              <a:rPr lang="en-US" sz="2400" kern="0" dirty="0" err="1">
                <a:solidFill>
                  <a:srgbClr val="1F497D"/>
                </a:solidFill>
                <a:latin typeface="Arial" charset="0"/>
              </a:rPr>
              <a:t>tìm</a:t>
            </a:r>
            <a:r>
              <a:rPr lang="en-US" sz="2400" kern="0" dirty="0">
                <a:solidFill>
                  <a:srgbClr val="1F497D"/>
                </a:solidFill>
                <a:latin typeface="Arial" charset="0"/>
              </a:rPr>
              <a:t> </a:t>
            </a:r>
            <a:r>
              <a:rPr lang="en-US" sz="2400" kern="0" dirty="0" err="1">
                <a:solidFill>
                  <a:srgbClr val="1F497D"/>
                </a:solidFill>
                <a:latin typeface="Arial" charset="0"/>
              </a:rPr>
              <a:t>hiểu</a:t>
            </a:r>
            <a:r>
              <a:rPr lang="en-US" sz="2400" kern="0" dirty="0">
                <a:solidFill>
                  <a:srgbClr val="1F497D"/>
                </a:solidFill>
                <a:latin typeface="Arial" charset="0"/>
              </a:rPr>
              <a:t> </a:t>
            </a:r>
            <a:r>
              <a:rPr lang="en-US" sz="2400" kern="0" dirty="0" err="1">
                <a:solidFill>
                  <a:srgbClr val="1F497D"/>
                </a:solidFill>
                <a:latin typeface="Arial" charset="0"/>
              </a:rPr>
              <a:t>tất</a:t>
            </a:r>
            <a:r>
              <a:rPr lang="en-US" sz="2400" kern="0" dirty="0">
                <a:solidFill>
                  <a:srgbClr val="1F497D"/>
                </a:solidFill>
                <a:latin typeface="Arial" charset="0"/>
              </a:rPr>
              <a:t> </a:t>
            </a:r>
            <a:r>
              <a:rPr lang="en-US" sz="2400" kern="0" dirty="0" err="1">
                <a:solidFill>
                  <a:srgbClr val="1F497D"/>
                </a:solidFill>
                <a:latin typeface="Arial" charset="0"/>
              </a:rPr>
              <a:t>cả</a:t>
            </a:r>
            <a:r>
              <a:rPr lang="en-US" sz="2400" kern="0" dirty="0">
                <a:solidFill>
                  <a:srgbClr val="1F497D"/>
                </a:solidFill>
                <a:latin typeface="Arial" charset="0"/>
              </a:rPr>
              <a:t> </a:t>
            </a:r>
            <a:r>
              <a:rPr lang="en-US" sz="2400" kern="0" dirty="0" err="1">
                <a:solidFill>
                  <a:srgbClr val="1F497D"/>
                </a:solidFill>
                <a:latin typeface="Arial" charset="0"/>
              </a:rPr>
              <a:t>những</a:t>
            </a:r>
            <a:r>
              <a:rPr lang="en-US" sz="2400" kern="0" dirty="0">
                <a:solidFill>
                  <a:srgbClr val="1F497D"/>
                </a:solidFill>
                <a:latin typeface="Arial" charset="0"/>
              </a:rPr>
              <a:t> </a:t>
            </a:r>
            <a:r>
              <a:rPr lang="en-US" sz="2400" kern="0" dirty="0" err="1">
                <a:solidFill>
                  <a:srgbClr val="1F497D"/>
                </a:solidFill>
                <a:latin typeface="Arial" charset="0"/>
              </a:rPr>
              <a:t>gì</a:t>
            </a:r>
            <a:r>
              <a:rPr lang="en-US" sz="2400" kern="0" dirty="0">
                <a:solidFill>
                  <a:srgbClr val="1F497D"/>
                </a:solidFill>
                <a:latin typeface="Arial" charset="0"/>
              </a:rPr>
              <a:t> </a:t>
            </a:r>
            <a:r>
              <a:rPr lang="en-US" sz="2400" kern="0" dirty="0" err="1">
                <a:solidFill>
                  <a:srgbClr val="1F497D"/>
                </a:solidFill>
                <a:latin typeface="Arial" charset="0"/>
              </a:rPr>
              <a:t>có</a:t>
            </a:r>
            <a:r>
              <a:rPr lang="en-US" sz="2400" kern="0" dirty="0">
                <a:solidFill>
                  <a:srgbClr val="1F497D"/>
                </a:solidFill>
                <a:latin typeface="Arial" charset="0"/>
              </a:rPr>
              <a:t> </a:t>
            </a:r>
            <a:r>
              <a:rPr lang="en-US" sz="2400" kern="0" dirty="0" err="1">
                <a:solidFill>
                  <a:srgbClr val="1F497D"/>
                </a:solidFill>
                <a:latin typeface="Arial" charset="0"/>
              </a:rPr>
              <a:t>thể</a:t>
            </a:r>
            <a:r>
              <a:rPr lang="en-US" sz="2400" kern="0" dirty="0">
                <a:solidFill>
                  <a:srgbClr val="1F497D"/>
                </a:solidFill>
                <a:latin typeface="Arial" charset="0"/>
              </a:rPr>
              <a:t> </a:t>
            </a:r>
            <a:r>
              <a:rPr lang="en-US" sz="2400" kern="0" dirty="0" err="1">
                <a:solidFill>
                  <a:srgbClr val="1F497D"/>
                </a:solidFill>
                <a:latin typeface="Arial" charset="0"/>
              </a:rPr>
              <a:t>làm</a:t>
            </a:r>
            <a:r>
              <a:rPr lang="en-US" sz="2400" kern="0" dirty="0">
                <a:solidFill>
                  <a:srgbClr val="1F497D"/>
                </a:solidFill>
                <a:latin typeface="Arial" charset="0"/>
              </a:rPr>
              <a:t> </a:t>
            </a:r>
            <a:r>
              <a:rPr lang="en-US" sz="2400" kern="0" dirty="0" err="1">
                <a:solidFill>
                  <a:srgbClr val="1F497D"/>
                </a:solidFill>
                <a:latin typeface="Arial" charset="0"/>
              </a:rPr>
              <a:t>trong</a:t>
            </a:r>
            <a:r>
              <a:rPr lang="en-US" sz="2400" kern="0" dirty="0">
                <a:solidFill>
                  <a:srgbClr val="1F497D"/>
                </a:solidFill>
                <a:latin typeface="Arial" charset="0"/>
              </a:rPr>
              <a:t> </a:t>
            </a:r>
            <a:r>
              <a:rPr lang="en-US" sz="2400" kern="0" dirty="0" err="1">
                <a:solidFill>
                  <a:srgbClr val="1F497D"/>
                </a:solidFill>
                <a:latin typeface="Arial" charset="0"/>
              </a:rPr>
              <a:t>cộng</a:t>
            </a:r>
            <a:r>
              <a:rPr lang="en-US" sz="2400" kern="0" dirty="0">
                <a:solidFill>
                  <a:srgbClr val="1F497D"/>
                </a:solidFill>
                <a:latin typeface="Arial" charset="0"/>
              </a:rPr>
              <a:t> </a:t>
            </a:r>
            <a:r>
              <a:rPr lang="en-US" sz="2400" kern="0" dirty="0" err="1">
                <a:solidFill>
                  <a:srgbClr val="1F497D"/>
                </a:solidFill>
                <a:latin typeface="Arial" charset="0"/>
              </a:rPr>
              <a:t>đồng</a:t>
            </a:r>
            <a:r>
              <a:rPr lang="en-US" sz="2400" kern="0" dirty="0">
                <a:solidFill>
                  <a:srgbClr val="1F497D"/>
                </a:solidFill>
                <a:latin typeface="Arial" charset="0"/>
              </a:rPr>
              <a:t> </a:t>
            </a:r>
            <a:r>
              <a:rPr lang="en-US" sz="2400" kern="0" dirty="0" err="1">
                <a:solidFill>
                  <a:srgbClr val="1F497D"/>
                </a:solidFill>
                <a:latin typeface="Arial" charset="0"/>
              </a:rPr>
              <a:t>của</a:t>
            </a:r>
            <a:r>
              <a:rPr lang="en-US" sz="2400" kern="0" dirty="0">
                <a:solidFill>
                  <a:srgbClr val="1F497D"/>
                </a:solidFill>
                <a:latin typeface="Arial" charset="0"/>
              </a:rPr>
              <a:t> </a:t>
            </a:r>
            <a:r>
              <a:rPr lang="en-US" sz="2400" kern="0" dirty="0" err="1">
                <a:solidFill>
                  <a:srgbClr val="1F497D"/>
                </a:solidFill>
                <a:latin typeface="Arial" charset="0"/>
              </a:rPr>
              <a:t>mình</a:t>
            </a:r>
            <a:r>
              <a:rPr lang="en-US" sz="2400" kern="0" dirty="0">
                <a:solidFill>
                  <a:srgbClr val="1F497D"/>
                </a:solidFill>
                <a:latin typeface="Arial" charset="0"/>
              </a:rPr>
              <a:t>. </a:t>
            </a:r>
            <a:endParaRPr lang="en-US" sz="2400" i="1" kern="0" dirty="0">
              <a:solidFill>
                <a:srgbClr val="1F497D"/>
              </a:solidFill>
              <a:latin typeface="Arial" charset="0"/>
            </a:endParaRPr>
          </a:p>
          <a:p>
            <a:pPr marL="0" lvl="0" indent="0" algn="just">
              <a:lnSpc>
                <a:spcPct val="80000"/>
              </a:lnSpc>
              <a:spcBef>
                <a:spcPts val="0"/>
              </a:spcBef>
              <a:buClrTx/>
              <a:buNone/>
              <a:defRPr/>
            </a:pPr>
            <a:endParaRPr lang="en-US" sz="2400" i="1" kern="0" dirty="0">
              <a:solidFill>
                <a:srgbClr val="1F497D"/>
              </a:solidFill>
              <a:latin typeface="Arial" charset="0"/>
            </a:endParaRPr>
          </a:p>
        </p:txBody>
      </p:sp>
    </p:spTree>
    <p:extLst>
      <p:ext uri="{BB962C8B-B14F-4D97-AF65-F5344CB8AC3E}">
        <p14:creationId xmlns:p14="http://schemas.microsoft.com/office/powerpoint/2010/main" xmlns="" val="4090330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TTYT EA SÚP - THÁNG 8 NĂM 2016</a:t>
            </a:r>
            <a:endParaRPr lang="en-US"/>
          </a:p>
        </p:txBody>
      </p:sp>
      <p:sp>
        <p:nvSpPr>
          <p:cNvPr id="3" name="Slide Number Placeholder 2"/>
          <p:cNvSpPr>
            <a:spLocks noGrp="1"/>
          </p:cNvSpPr>
          <p:nvPr>
            <p:ph type="sldNum" sz="quarter" idx="12"/>
          </p:nvPr>
        </p:nvSpPr>
        <p:spPr/>
        <p:txBody>
          <a:bodyPr/>
          <a:lstStyle/>
          <a:p>
            <a:fld id="{401CF334-2D5C-4859-84A6-CA7E6E43FAEB}" type="slidenum">
              <a:rPr lang="en-US" smtClean="0"/>
              <a:pPr/>
              <a:t>4</a:t>
            </a:fld>
            <a:endParaRPr lang="en-US"/>
          </a:p>
        </p:txBody>
      </p:sp>
      <p:sp>
        <p:nvSpPr>
          <p:cNvPr id="6" name="Rectangle 3"/>
          <p:cNvSpPr>
            <a:spLocks noGrp="1"/>
          </p:cNvSpPr>
          <p:nvPr>
            <p:ph idx="1"/>
          </p:nvPr>
        </p:nvSpPr>
        <p:spPr>
          <a:xfrm>
            <a:off x="457200" y="2249424"/>
            <a:ext cx="8229600" cy="4325112"/>
          </a:xfrm>
          <a:prstGeom prst="rect">
            <a:avLst/>
          </a:prstGeom>
        </p:spPr>
        <p:txBody>
          <a:bodyPr>
            <a:normAutofit lnSpcReduction="10000"/>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400" b="0" i="0" u="none" strike="noStrike" kern="0" cap="none" spc="0" normalizeH="0" baseline="0" noProof="0" dirty="0" smtClean="0">
                <a:ln>
                  <a:noFill/>
                </a:ln>
                <a:solidFill>
                  <a:srgbClr val="1F497D"/>
                </a:solidFill>
                <a:effectLst/>
                <a:uLnTx/>
                <a:uFillTx/>
                <a:latin typeface="Arial" charset="0"/>
              </a:rPr>
              <a:t>Vi-rút này ban đầu xuất hiện từ nguồn động vật nhưng có khả năng lây lan từ người sang người. </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400" b="0" i="0" u="none" strike="noStrike" kern="0" cap="none" spc="0" normalizeH="0" baseline="0" noProof="0" dirty="0" smtClean="0">
                <a:ln>
                  <a:noFill/>
                </a:ln>
                <a:solidFill>
                  <a:srgbClr val="1F497D"/>
                </a:solidFill>
                <a:effectLst/>
                <a:uLnTx/>
                <a:uFillTx/>
                <a:latin typeface="Arial" charset="0"/>
              </a:rPr>
              <a:t>Điều quan trọng cần lưu ý là sự lây lan từ người sang người có thể xảy ra liên tục. </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400" b="0" i="0" u="none" strike="noStrike" kern="0" cap="none" spc="0" normalizeH="0" baseline="0" noProof="0" dirty="0" smtClean="0">
                <a:ln>
                  <a:noFill/>
                </a:ln>
                <a:solidFill>
                  <a:srgbClr val="1F497D"/>
                </a:solidFill>
                <a:effectLst/>
                <a:uLnTx/>
                <a:uFillTx/>
                <a:latin typeface="Arial" charset="0"/>
              </a:rPr>
              <a:t>Ở người, virus lây từ người này sang người kia thông qua tiếp xúc với dịch cơ thể của người bệnh. Tùy thuộc vào mức độ lây lan của chủng virus, việc ho, hắt hơi hay bắt tay có thể khiến người xung quanh bị phơi nhiễm.</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t-BR" sz="3600" b="0" i="0" u="none" strike="noStrike" kern="0" cap="none" spc="0" normalizeH="0" baseline="0" noProof="0" dirty="0" smtClean="0">
                <a:ln>
                  <a:noFill/>
                </a:ln>
                <a:solidFill>
                  <a:srgbClr val="FF0000"/>
                </a:solidFill>
                <a:effectLst/>
                <a:uLnTx/>
                <a:uFillTx/>
                <a:latin typeface="Arial" charset="0"/>
                <a:ea typeface="+mn-ea"/>
                <a:cs typeface="+mn-cs"/>
              </a:rPr>
              <a:t>Cơ chế 2019-nCoV lây lan như thế nào?</a:t>
            </a:r>
            <a:endParaRPr kumimoji="0" lang="en-US" sz="36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29238137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40</a:t>
            </a:fld>
            <a:endParaRPr lang="en-US"/>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92369" y="1566042"/>
            <a:ext cx="3499339" cy="48553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04946" y="1245646"/>
            <a:ext cx="4211515" cy="528127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itle 7">
            <a:extLst/>
          </p:cNvPr>
          <p:cNvSpPr>
            <a:spLocks noGrp="1"/>
          </p:cNvSpPr>
          <p:nvPr>
            <p:ph type="title"/>
          </p:nvPr>
        </p:nvSpPr>
        <p:spPr>
          <a:xfrm>
            <a:off x="0" y="368032"/>
            <a:ext cx="8229600" cy="707886"/>
          </a:xfrm>
          <a:prstGeom prst="rect">
            <a:avLst/>
          </a:prstGeom>
        </p:spPr>
        <p:txBody>
          <a:bodyPr>
            <a:spAutoFit/>
          </a:bodyPr>
          <a:lstStyle/>
          <a:p>
            <a:pPr algn="l">
              <a:defRPr/>
            </a:pPr>
            <a:r>
              <a:rPr lang="en-US" sz="4000" b="1" dirty="0">
                <a:solidFill>
                  <a:srgbClr val="0070C0"/>
                </a:solidFill>
                <a:effectLst>
                  <a:outerShdw blurRad="38100" dist="38100" dir="2700000" algn="tl">
                    <a:srgbClr val="000000">
                      <a:alpha val="43137"/>
                    </a:srgbClr>
                  </a:outerShdw>
                </a:effectLst>
                <a:latin typeface="Arial" pitchFamily="34" charset="0"/>
                <a:cs typeface="Arial" pitchFamily="34" charset="0"/>
              </a:rPr>
              <a:t>H</a:t>
            </a:r>
            <a:r>
              <a:rPr lang="vi-VN" sz="4000" b="1" dirty="0">
                <a:solidFill>
                  <a:srgbClr val="0070C0"/>
                </a:solidFill>
                <a:effectLst>
                  <a:outerShdw blurRad="38100" dist="38100" dir="2700000" algn="tl">
                    <a:srgbClr val="000000">
                      <a:alpha val="43137"/>
                    </a:srgbClr>
                  </a:outerShdw>
                </a:effectLst>
                <a:latin typeface="Arial" pitchFamily="34" charset="0"/>
                <a:cs typeface="Arial" pitchFamily="34" charset="0"/>
              </a:rPr>
              <a:t>ư</a:t>
            </a:r>
            <a:r>
              <a:rPr lang="en-US" sz="4000" b="1" dirty="0" err="1">
                <a:solidFill>
                  <a:srgbClr val="0070C0"/>
                </a:solidFill>
                <a:effectLst>
                  <a:outerShdw blurRad="38100" dist="38100" dir="2700000" algn="tl">
                    <a:srgbClr val="000000">
                      <a:alpha val="43137"/>
                    </a:srgbClr>
                  </a:outerShdw>
                </a:effectLst>
                <a:latin typeface="Arial" pitchFamily="34" charset="0"/>
                <a:cs typeface="Arial" pitchFamily="34" charset="0"/>
              </a:rPr>
              <a:t>ớng</a:t>
            </a:r>
            <a:r>
              <a:rPr lang="en-US" sz="4000" b="1" dirty="0">
                <a:solidFill>
                  <a:srgbClr val="0070C0"/>
                </a:solidFill>
                <a:effectLst>
                  <a:outerShdw blurRad="38100" dist="38100" dir="2700000" algn="tl">
                    <a:srgbClr val="000000">
                      <a:alpha val="43137"/>
                    </a:srgbClr>
                  </a:outerShdw>
                </a:effectLst>
                <a:latin typeface="Arial" pitchFamily="34" charset="0"/>
                <a:cs typeface="Arial" pitchFamily="34" charset="0"/>
              </a:rPr>
              <a:t> </a:t>
            </a:r>
            <a:r>
              <a:rPr lang="en-US" sz="4000" b="1" dirty="0" err="1">
                <a:solidFill>
                  <a:srgbClr val="0070C0"/>
                </a:solidFill>
                <a:effectLst>
                  <a:outerShdw blurRad="38100" dist="38100" dir="2700000" algn="tl">
                    <a:srgbClr val="000000">
                      <a:alpha val="43137"/>
                    </a:srgbClr>
                  </a:outerShdw>
                </a:effectLst>
                <a:latin typeface="Arial" pitchFamily="34" charset="0"/>
                <a:cs typeface="Arial" pitchFamily="34" charset="0"/>
              </a:rPr>
              <a:t>dẫn</a:t>
            </a:r>
            <a:r>
              <a:rPr lang="en-US" sz="4000" b="1" dirty="0">
                <a:solidFill>
                  <a:srgbClr val="0070C0"/>
                </a:solidFill>
                <a:effectLst>
                  <a:outerShdw blurRad="38100" dist="38100" dir="2700000" algn="tl">
                    <a:srgbClr val="000000">
                      <a:alpha val="43137"/>
                    </a:srgbClr>
                  </a:outerShdw>
                </a:effectLst>
                <a:latin typeface="Arial" pitchFamily="34" charset="0"/>
                <a:cs typeface="Arial" pitchFamily="34" charset="0"/>
              </a:rPr>
              <a:t> </a:t>
            </a:r>
            <a:r>
              <a:rPr lang="en-US" sz="4000" b="1" dirty="0" err="1">
                <a:solidFill>
                  <a:srgbClr val="0070C0"/>
                </a:solidFill>
                <a:effectLst>
                  <a:outerShdw blurRad="38100" dist="38100" dir="2700000" algn="tl">
                    <a:srgbClr val="000000">
                      <a:alpha val="43137"/>
                    </a:srgbClr>
                  </a:outerShdw>
                </a:effectLst>
                <a:latin typeface="Arial" pitchFamily="34" charset="0"/>
                <a:cs typeface="Arial" pitchFamily="34" charset="0"/>
              </a:rPr>
              <a:t>mang</a:t>
            </a:r>
            <a:r>
              <a:rPr lang="en-US" sz="4000" b="1" dirty="0">
                <a:solidFill>
                  <a:srgbClr val="0070C0"/>
                </a:solidFill>
                <a:effectLst>
                  <a:outerShdw blurRad="38100" dist="38100" dir="2700000" algn="tl">
                    <a:srgbClr val="000000">
                      <a:alpha val="43137"/>
                    </a:srgbClr>
                  </a:outerShdw>
                </a:effectLst>
                <a:latin typeface="Arial" pitchFamily="34" charset="0"/>
                <a:cs typeface="Arial" pitchFamily="34" charset="0"/>
              </a:rPr>
              <a:t> </a:t>
            </a:r>
            <a:r>
              <a:rPr lang="en-US" sz="4000" b="1" dirty="0" err="1">
                <a:solidFill>
                  <a:srgbClr val="0070C0"/>
                </a:solidFill>
                <a:effectLst>
                  <a:outerShdw blurRad="38100" dist="38100" dir="2700000" algn="tl">
                    <a:srgbClr val="000000">
                      <a:alpha val="43137"/>
                    </a:srgbClr>
                  </a:outerShdw>
                </a:effectLst>
                <a:latin typeface="Arial" pitchFamily="34" charset="0"/>
                <a:cs typeface="Arial" pitchFamily="34" charset="0"/>
              </a:rPr>
              <a:t>khẩu</a:t>
            </a:r>
            <a:r>
              <a:rPr lang="en-US" sz="4000" b="1" dirty="0">
                <a:solidFill>
                  <a:srgbClr val="0070C0"/>
                </a:solidFill>
                <a:effectLst>
                  <a:outerShdw blurRad="38100" dist="38100" dir="2700000" algn="tl">
                    <a:srgbClr val="000000">
                      <a:alpha val="43137"/>
                    </a:srgbClr>
                  </a:outerShdw>
                </a:effectLst>
                <a:latin typeface="Arial" pitchFamily="34" charset="0"/>
                <a:cs typeface="Arial" pitchFamily="34" charset="0"/>
              </a:rPr>
              <a:t> </a:t>
            </a:r>
            <a:r>
              <a:rPr lang="en-US" sz="4000" b="1" dirty="0" err="1">
                <a:solidFill>
                  <a:srgbClr val="0070C0"/>
                </a:solidFill>
                <a:effectLst>
                  <a:outerShdw blurRad="38100" dist="38100" dir="2700000" algn="tl">
                    <a:srgbClr val="000000">
                      <a:alpha val="43137"/>
                    </a:srgbClr>
                  </a:outerShdw>
                </a:effectLst>
                <a:latin typeface="Arial" pitchFamily="34" charset="0"/>
                <a:cs typeface="Arial" pitchFamily="34" charset="0"/>
              </a:rPr>
              <a:t>trang</a:t>
            </a:r>
            <a:endParaRPr lang="en-US" sz="4000" b="1"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32174997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41</a:t>
            </a:fld>
            <a:endParaRPr lang="en-US"/>
          </a:p>
        </p:txBody>
      </p:sp>
      <p:pic>
        <p:nvPicPr>
          <p:cNvPr id="6" name="Content Placeholder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274885" y="788276"/>
            <a:ext cx="6374423" cy="59251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82771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idx="4294967295"/>
          </p:nvPr>
        </p:nvSpPr>
        <p:spPr/>
        <p:txBody>
          <a:bodyPr/>
          <a:lstStyle/>
          <a:p>
            <a:pPr eaLnBrk="1" hangingPunct="1"/>
            <a:r>
              <a:rPr lang="vi-VN" sz="3600" smtClean="0">
                <a:cs typeface="Times New Roman" pitchFamily="18" charset="0"/>
              </a:rPr>
              <a:t>CÁC BIỆN PHÁP PHÒNG, CHỐNG </a:t>
            </a:r>
            <a:endParaRPr lang="en-US" sz="3600" smtClean="0"/>
          </a:p>
        </p:txBody>
      </p:sp>
      <p:sp>
        <p:nvSpPr>
          <p:cNvPr id="231427" name="TextBox 6"/>
          <p:cNvSpPr txBox="1">
            <a:spLocks noChangeArrowheads="1"/>
          </p:cNvSpPr>
          <p:nvPr/>
        </p:nvSpPr>
        <p:spPr bwMode="auto">
          <a:xfrm>
            <a:off x="1752602" y="762000"/>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endParaRPr lang="en-US" b="1" smtClean="0">
              <a:solidFill>
                <a:prstClr val="black"/>
              </a:solidFill>
              <a:cs typeface="Arial" charset="0"/>
            </a:endParaRPr>
          </a:p>
        </p:txBody>
      </p:sp>
      <p:grpSp>
        <p:nvGrpSpPr>
          <p:cNvPr id="2" name="Group 47106"/>
          <p:cNvGrpSpPr>
            <a:grpSpLocks/>
          </p:cNvGrpSpPr>
          <p:nvPr/>
        </p:nvGrpSpPr>
        <p:grpSpPr bwMode="auto">
          <a:xfrm>
            <a:off x="382590" y="5553079"/>
            <a:ext cx="8472487" cy="923925"/>
            <a:chOff x="383272" y="5562600"/>
            <a:chExt cx="8471848" cy="923504"/>
          </a:xfrm>
        </p:grpSpPr>
        <p:sp>
          <p:nvSpPr>
            <p:cNvPr id="24" name="AutoShape 6"/>
            <p:cNvSpPr>
              <a:spLocks noChangeArrowheads="1"/>
            </p:cNvSpPr>
            <p:nvPr/>
          </p:nvSpPr>
          <p:spPr bwMode="blackWhite">
            <a:xfrm>
              <a:off x="383272" y="5562600"/>
              <a:ext cx="8471848" cy="923504"/>
            </a:xfrm>
            <a:prstGeom prst="roundRect">
              <a:avLst>
                <a:gd name="adj" fmla="val 9106"/>
              </a:avLst>
            </a:prstGeom>
            <a:solidFill>
              <a:schemeClr val="accent6">
                <a:lumMod val="75000"/>
              </a:schemeClr>
            </a:solidFill>
            <a:ln w="25400">
              <a:solidFill>
                <a:schemeClr val="bg1"/>
              </a:solidFill>
              <a:round/>
              <a:headEnd/>
              <a:tailEnd/>
            </a:ln>
            <a:effectLst/>
            <a:extLst/>
          </p:spPr>
          <p:txBody>
            <a:bodyPr wrap="none" anchor="ctr"/>
            <a:lstStyle/>
            <a:p>
              <a:pPr algn="ctr" eaLnBrk="0" fontAlgn="base" hangingPunct="0">
                <a:spcBef>
                  <a:spcPct val="0"/>
                </a:spcBef>
                <a:spcAft>
                  <a:spcPct val="0"/>
                </a:spcAft>
                <a:defRPr/>
              </a:pPr>
              <a:endParaRPr lang="en-US" dirty="0">
                <a:noFill/>
                <a:latin typeface="Arial" charset="0"/>
              </a:endParaRPr>
            </a:p>
          </p:txBody>
        </p:sp>
        <p:sp>
          <p:nvSpPr>
            <p:cNvPr id="231430" name="WordArt 2"/>
            <p:cNvSpPr>
              <a:spLocks noChangeArrowheads="1" noChangeShapeType="1" noTextEdit="1"/>
            </p:cNvSpPr>
            <p:nvPr/>
          </p:nvSpPr>
          <p:spPr bwMode="auto">
            <a:xfrm>
              <a:off x="559055" y="5711982"/>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N</a:t>
              </a:r>
            </a:p>
          </p:txBody>
        </p:sp>
      </p:grpSp>
      <p:grpSp>
        <p:nvGrpSpPr>
          <p:cNvPr id="3" name="Group 47103"/>
          <p:cNvGrpSpPr>
            <a:grpSpLocks/>
          </p:cNvGrpSpPr>
          <p:nvPr/>
        </p:nvGrpSpPr>
        <p:grpSpPr bwMode="auto">
          <a:xfrm>
            <a:off x="382588" y="4537075"/>
            <a:ext cx="8458200" cy="914400"/>
            <a:chOff x="383272" y="4564040"/>
            <a:chExt cx="8458200" cy="914400"/>
          </a:xfrm>
        </p:grpSpPr>
        <p:grpSp>
          <p:nvGrpSpPr>
            <p:cNvPr id="4" name="Group 19"/>
            <p:cNvGrpSpPr/>
            <p:nvPr/>
          </p:nvGrpSpPr>
          <p:grpSpPr>
            <a:xfrm>
              <a:off x="383272" y="4564040"/>
              <a:ext cx="8458200" cy="914400"/>
              <a:chOff x="567519" y="4191000"/>
              <a:chExt cx="4038600" cy="1524000"/>
            </a:xfrm>
            <a:solidFill>
              <a:schemeClr val="accent5">
                <a:lumMod val="75000"/>
              </a:schemeClr>
            </a:solidFill>
          </p:grpSpPr>
          <p:sp>
            <p:nvSpPr>
              <p:cNvPr id="21" name="AutoShape 6"/>
              <p:cNvSpPr>
                <a:spLocks noChangeArrowheads="1"/>
              </p:cNvSpPr>
              <p:nvPr/>
            </p:nvSpPr>
            <p:spPr bwMode="blackWhite">
              <a:xfrm>
                <a:off x="567519" y="4191000"/>
                <a:ext cx="4038600" cy="1524000"/>
              </a:xfrm>
              <a:prstGeom prst="roundRect">
                <a:avLst>
                  <a:gd name="adj" fmla="val 9106"/>
                </a:avLst>
              </a:prstGeom>
              <a:grpFill/>
              <a:ln w="25400">
                <a:solidFill>
                  <a:schemeClr val="bg1"/>
                </a:solidFill>
                <a:round/>
                <a:headEnd/>
                <a:tailEnd/>
              </a:ln>
              <a:effectLst/>
              <a:extLst/>
            </p:spPr>
            <p:txBody>
              <a:bodyPr wrap="none" anchor="ctr"/>
              <a:lstStyle/>
              <a:p>
                <a:pPr algn="ctr" eaLnBrk="0" fontAlgn="base" hangingPunct="0">
                  <a:spcBef>
                    <a:spcPct val="0"/>
                  </a:spcBef>
                  <a:spcAft>
                    <a:spcPct val="0"/>
                  </a:spcAft>
                  <a:defRPr/>
                </a:pPr>
                <a:endParaRPr lang="en-US" dirty="0">
                  <a:solidFill>
                    <a:prstClr val="white"/>
                  </a:solidFill>
                  <a:latin typeface="Arial" charset="0"/>
                </a:endParaRPr>
              </a:p>
            </p:txBody>
          </p:sp>
          <p:sp>
            <p:nvSpPr>
              <p:cNvPr id="22" name="TextBox 21"/>
              <p:cNvSpPr txBox="1"/>
              <p:nvPr/>
            </p:nvSpPr>
            <p:spPr>
              <a:xfrm>
                <a:off x="836065" y="4286610"/>
                <a:ext cx="3698023" cy="1384995"/>
              </a:xfrm>
              <a:prstGeom prst="rect">
                <a:avLst/>
              </a:prstGeom>
              <a:noFill/>
              <a:ln>
                <a:noFill/>
              </a:ln>
            </p:spPr>
            <p:txBody>
              <a:bodyPr>
                <a:spAutoFit/>
              </a:bodyPr>
              <a:lstStyle/>
              <a:p>
                <a:pPr algn="just" fontAlgn="base">
                  <a:spcBef>
                    <a:spcPct val="0"/>
                  </a:spcBef>
                  <a:spcAft>
                    <a:spcPct val="0"/>
                  </a:spcAft>
                  <a:defRPr/>
                </a:pPr>
                <a:r>
                  <a:rPr lang="vi-VN" sz="1600" dirty="0">
                    <a:solidFill>
                      <a:prstClr val="white"/>
                    </a:solidFill>
                    <a:cs typeface="Arial" charset="0"/>
                  </a:rPr>
                  <a:t>i bị hắt hơi, ho thì che miệng tốt nhất bằng khăn vải hoặc khăn tay khi ho hoặc hắt hơi để làm giảm phát tán các dịch tiết đường hô hấp, sau đó hủy hoặc giặt sạch khăn ngay.</a:t>
                </a:r>
                <a:endParaRPr lang="en-US" sz="1600" b="1" dirty="0">
                  <a:solidFill>
                    <a:prstClr val="white"/>
                  </a:solidFill>
                  <a:latin typeface="Arial" charset="0"/>
                  <a:cs typeface="Arial" charset="0"/>
                </a:endParaRPr>
              </a:p>
            </p:txBody>
          </p:sp>
        </p:grpSp>
        <p:sp>
          <p:nvSpPr>
            <p:cNvPr id="231433" name="WordArt 2"/>
            <p:cNvSpPr>
              <a:spLocks noChangeArrowheads="1" noChangeShapeType="1" noTextEdit="1"/>
            </p:cNvSpPr>
            <p:nvPr/>
          </p:nvSpPr>
          <p:spPr bwMode="auto">
            <a:xfrm>
              <a:off x="559054" y="4734489"/>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A</a:t>
              </a:r>
            </a:p>
          </p:txBody>
        </p:sp>
      </p:grpSp>
      <p:grpSp>
        <p:nvGrpSpPr>
          <p:cNvPr id="5" name="Group 30"/>
          <p:cNvGrpSpPr>
            <a:grpSpLocks/>
          </p:cNvGrpSpPr>
          <p:nvPr/>
        </p:nvGrpSpPr>
        <p:grpSpPr bwMode="auto">
          <a:xfrm>
            <a:off x="366715" y="3519488"/>
            <a:ext cx="8474075" cy="914400"/>
            <a:chOff x="366212" y="3518848"/>
            <a:chExt cx="8475260" cy="914400"/>
          </a:xfrm>
        </p:grpSpPr>
        <p:grpSp>
          <p:nvGrpSpPr>
            <p:cNvPr id="6" name="Group 8"/>
            <p:cNvGrpSpPr>
              <a:grpSpLocks/>
            </p:cNvGrpSpPr>
            <p:nvPr/>
          </p:nvGrpSpPr>
          <p:grpSpPr bwMode="auto">
            <a:xfrm>
              <a:off x="366212" y="3518848"/>
              <a:ext cx="8475260" cy="914400"/>
              <a:chOff x="4648200" y="1649104"/>
              <a:chExt cx="4038600" cy="1551296"/>
            </a:xfrm>
          </p:grpSpPr>
          <p:sp>
            <p:nvSpPr>
              <p:cNvPr id="231436" name="AutoShape 5"/>
              <p:cNvSpPr>
                <a:spLocks noChangeArrowheads="1"/>
              </p:cNvSpPr>
              <p:nvPr/>
            </p:nvSpPr>
            <p:spPr bwMode="blackWhite">
              <a:xfrm>
                <a:off x="4648200" y="1649104"/>
                <a:ext cx="4038600" cy="1551296"/>
              </a:xfrm>
              <a:prstGeom prst="roundRect">
                <a:avLst>
                  <a:gd name="adj" fmla="val 9106"/>
                </a:avLst>
              </a:prstGeom>
              <a:gradFill rotWithShape="1">
                <a:gsLst>
                  <a:gs pos="0">
                    <a:srgbClr val="699D5F"/>
                  </a:gs>
                  <a:gs pos="100000">
                    <a:srgbClr val="96BB8F"/>
                  </a:gs>
                </a:gsLst>
                <a:lin ang="5400000" scaled="1"/>
              </a:gradFill>
              <a:ln w="25400">
                <a:solidFill>
                  <a:schemeClr val="bg1"/>
                </a:solidFill>
                <a:round/>
                <a:headEnd/>
                <a:tailEnd/>
              </a:ln>
            </p:spPr>
            <p:txBody>
              <a:bodyPr wrap="none" anchor="ctr"/>
              <a:lstStyle/>
              <a:p>
                <a:pPr algn="ctr" eaLnBrk="0" fontAlgn="base" hangingPunct="0">
                  <a:spcBef>
                    <a:spcPct val="0"/>
                  </a:spcBef>
                  <a:spcAft>
                    <a:spcPct val="0"/>
                  </a:spcAft>
                </a:pPr>
                <a:endParaRPr lang="en-US" smtClean="0">
                  <a:solidFill>
                    <a:prstClr val="white"/>
                  </a:solidFill>
                  <a:latin typeface="Arial" charset="0"/>
                  <a:cs typeface="Arial" charset="0"/>
                </a:endParaRPr>
              </a:p>
            </p:txBody>
          </p:sp>
          <p:sp>
            <p:nvSpPr>
              <p:cNvPr id="231437" name="TextBox 7"/>
              <p:cNvSpPr txBox="1">
                <a:spLocks noChangeArrowheads="1"/>
              </p:cNvSpPr>
              <p:nvPr/>
            </p:nvSpPr>
            <p:spPr bwMode="auto">
              <a:xfrm>
                <a:off x="4924335" y="1829985"/>
                <a:ext cx="3686265" cy="9920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fontAlgn="base">
                  <a:spcBef>
                    <a:spcPct val="0"/>
                  </a:spcBef>
                  <a:spcAft>
                    <a:spcPct val="0"/>
                  </a:spcAft>
                </a:pPr>
                <a:r>
                  <a:rPr lang="en-US" sz="1600" smtClean="0">
                    <a:solidFill>
                      <a:prstClr val="white"/>
                    </a:solidFill>
                    <a:cs typeface="Arial" charset="0"/>
                  </a:rPr>
                  <a:t>ạn chế </a:t>
                </a:r>
                <a:r>
                  <a:rPr lang="vi-VN" sz="1600" smtClean="0">
                    <a:solidFill>
                      <a:prstClr val="white"/>
                    </a:solidFill>
                    <a:cs typeface="Arial" charset="0"/>
                  </a:rPr>
                  <a:t>tiếp xúc và tụ tập ở nơi đông người, nơi không thoáng khí; Hạn chế đưa tay lên mắt, mũi, miệng.</a:t>
                </a:r>
                <a:r>
                  <a:rPr lang="en-US" sz="1600" smtClean="0">
                    <a:solidFill>
                      <a:prstClr val="white"/>
                    </a:solidFill>
                    <a:cs typeface="Arial" charset="0"/>
                  </a:rPr>
                  <a:t> </a:t>
                </a:r>
                <a:r>
                  <a:rPr lang="vi-VN" sz="1600" smtClean="0">
                    <a:solidFill>
                      <a:prstClr val="white"/>
                    </a:solidFill>
                    <a:cs typeface="Arial" charset="0"/>
                  </a:rPr>
                  <a:t>Hạn chế </a:t>
                </a:r>
                <a:r>
                  <a:rPr lang="en-US" sz="1600" smtClean="0">
                    <a:solidFill>
                      <a:prstClr val="white"/>
                    </a:solidFill>
                    <a:cs typeface="Arial" charset="0"/>
                  </a:rPr>
                  <a:t>tiếp xúc trực tiếp các vật nuôi, động vật hoang dã.</a:t>
                </a:r>
                <a:r>
                  <a:rPr lang="vi-VN" sz="1600" smtClean="0">
                    <a:solidFill>
                      <a:prstClr val="white"/>
                    </a:solidFill>
                    <a:cs typeface="Arial" charset="0"/>
                  </a:rPr>
                  <a:t> </a:t>
                </a:r>
                <a:endParaRPr lang="en-US" sz="1600" b="1" smtClean="0">
                  <a:solidFill>
                    <a:prstClr val="white"/>
                  </a:solidFill>
                  <a:cs typeface="Arial" charset="0"/>
                </a:endParaRPr>
              </a:p>
            </p:txBody>
          </p:sp>
        </p:grpSp>
        <p:sp>
          <p:nvSpPr>
            <p:cNvPr id="231438" name="WordArt 2"/>
            <p:cNvSpPr>
              <a:spLocks noChangeArrowheads="1" noChangeShapeType="1" noTextEdit="1"/>
            </p:cNvSpPr>
            <p:nvPr/>
          </p:nvSpPr>
          <p:spPr bwMode="auto">
            <a:xfrm>
              <a:off x="568110" y="3663678"/>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H</a:t>
              </a:r>
            </a:p>
          </p:txBody>
        </p:sp>
      </p:grpSp>
      <p:grpSp>
        <p:nvGrpSpPr>
          <p:cNvPr id="7" name="Group 16"/>
          <p:cNvGrpSpPr>
            <a:grpSpLocks/>
          </p:cNvGrpSpPr>
          <p:nvPr/>
        </p:nvGrpSpPr>
        <p:grpSpPr bwMode="auto">
          <a:xfrm>
            <a:off x="384177" y="2535242"/>
            <a:ext cx="8470900" cy="852487"/>
            <a:chOff x="384410" y="2513099"/>
            <a:chExt cx="8470710" cy="851849"/>
          </a:xfrm>
        </p:grpSpPr>
        <p:grpSp>
          <p:nvGrpSpPr>
            <p:cNvPr id="8" name="Group 5"/>
            <p:cNvGrpSpPr>
              <a:grpSpLocks/>
            </p:cNvGrpSpPr>
            <p:nvPr/>
          </p:nvGrpSpPr>
          <p:grpSpPr bwMode="auto">
            <a:xfrm>
              <a:off x="384410" y="2513099"/>
              <a:ext cx="8470710" cy="851849"/>
              <a:chOff x="567519" y="4080932"/>
              <a:chExt cx="4038600" cy="1230448"/>
            </a:xfrm>
          </p:grpSpPr>
          <p:sp>
            <p:nvSpPr>
              <p:cNvPr id="81926" name="AutoShape 6"/>
              <p:cNvSpPr>
                <a:spLocks noChangeArrowheads="1"/>
              </p:cNvSpPr>
              <p:nvPr/>
            </p:nvSpPr>
            <p:spPr bwMode="blackWhite">
              <a:xfrm>
                <a:off x="567519" y="4080932"/>
                <a:ext cx="4038600" cy="1230448"/>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a:extLst/>
            </p:spPr>
            <p:txBody>
              <a:bodyPr wrap="none" anchor="ctr"/>
              <a:lstStyle/>
              <a:p>
                <a:pPr algn="ctr" eaLnBrk="0" fontAlgn="base" hangingPunct="0">
                  <a:spcBef>
                    <a:spcPct val="0"/>
                  </a:spcBef>
                  <a:spcAft>
                    <a:spcPct val="0"/>
                  </a:spcAft>
                  <a:defRPr/>
                </a:pPr>
                <a:endParaRPr lang="en-US" dirty="0">
                  <a:solidFill>
                    <a:prstClr val="white"/>
                  </a:solidFill>
                  <a:latin typeface="Arial" charset="0"/>
                </a:endParaRPr>
              </a:p>
            </p:txBody>
          </p:sp>
          <p:sp>
            <p:nvSpPr>
              <p:cNvPr id="231442" name="TextBox 4"/>
              <p:cNvSpPr txBox="1">
                <a:spLocks noChangeArrowheads="1"/>
              </p:cNvSpPr>
              <p:nvPr/>
            </p:nvSpPr>
            <p:spPr bwMode="auto">
              <a:xfrm>
                <a:off x="845388" y="4226256"/>
                <a:ext cx="3596674" cy="9328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fontAlgn="base">
                  <a:spcBef>
                    <a:spcPct val="0"/>
                  </a:spcBef>
                  <a:spcAft>
                    <a:spcPct val="0"/>
                  </a:spcAft>
                </a:pPr>
                <a:r>
                  <a:rPr lang="vi-VN" smtClean="0">
                    <a:solidFill>
                      <a:prstClr val="white"/>
                    </a:solidFill>
                    <a:cs typeface="Arial" charset="0"/>
                  </a:rPr>
                  <a:t>ống nhiều nước, ăn chín, uống sôi, nghỉ ngơi, sinh hoạt hợp lý, luyện tập thể thao</a:t>
                </a:r>
                <a:endParaRPr lang="en-US" b="1" smtClean="0">
                  <a:solidFill>
                    <a:prstClr val="white"/>
                  </a:solidFill>
                  <a:cs typeface="Arial" charset="0"/>
                </a:endParaRPr>
              </a:p>
            </p:txBody>
          </p:sp>
        </p:grpSp>
        <p:sp>
          <p:nvSpPr>
            <p:cNvPr id="231443" name="WordArt 2"/>
            <p:cNvSpPr>
              <a:spLocks noChangeArrowheads="1" noChangeShapeType="1" noTextEdit="1"/>
            </p:cNvSpPr>
            <p:nvPr/>
          </p:nvSpPr>
          <p:spPr bwMode="auto">
            <a:xfrm>
              <a:off x="559053" y="2639918"/>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U</a:t>
              </a:r>
            </a:p>
          </p:txBody>
        </p:sp>
      </p:grpSp>
      <p:grpSp>
        <p:nvGrpSpPr>
          <p:cNvPr id="9" name="Group 15"/>
          <p:cNvGrpSpPr>
            <a:grpSpLocks/>
          </p:cNvGrpSpPr>
          <p:nvPr/>
        </p:nvGrpSpPr>
        <p:grpSpPr bwMode="auto">
          <a:xfrm>
            <a:off x="382588" y="1331916"/>
            <a:ext cx="8458200" cy="1090035"/>
            <a:chOff x="383272" y="1295400"/>
            <a:chExt cx="8458200" cy="1091058"/>
          </a:xfrm>
        </p:grpSpPr>
        <p:grpSp>
          <p:nvGrpSpPr>
            <p:cNvPr id="10" name="Group 3"/>
            <p:cNvGrpSpPr>
              <a:grpSpLocks/>
            </p:cNvGrpSpPr>
            <p:nvPr/>
          </p:nvGrpSpPr>
          <p:grpSpPr bwMode="auto">
            <a:xfrm>
              <a:off x="383272" y="1295400"/>
              <a:ext cx="8458200" cy="1091058"/>
              <a:chOff x="533400" y="1676400"/>
              <a:chExt cx="4038600" cy="2244071"/>
            </a:xfrm>
          </p:grpSpPr>
          <p:sp>
            <p:nvSpPr>
              <p:cNvPr id="81924" name="AutoShape 4"/>
              <p:cNvSpPr>
                <a:spLocks noChangeArrowheads="1"/>
              </p:cNvSpPr>
              <p:nvPr/>
            </p:nvSpPr>
            <p:spPr bwMode="blackWhite">
              <a:xfrm>
                <a:off x="533400" y="1676400"/>
                <a:ext cx="4038600" cy="2241991"/>
              </a:xfrm>
              <a:prstGeom prst="roundRect">
                <a:avLst>
                  <a:gd name="adj" fmla="val 9106"/>
                </a:avLst>
              </a:prstGeom>
              <a:solidFill>
                <a:schemeClr val="bg1">
                  <a:lumMod val="50000"/>
                </a:schemeClr>
              </a:solidFill>
              <a:ln w="25400">
                <a:solidFill>
                  <a:schemeClr val="bg1"/>
                </a:solidFill>
                <a:round/>
                <a:headEnd/>
                <a:tailEnd/>
              </a:ln>
              <a:effectLst/>
              <a:extLst/>
            </p:spPr>
            <p:txBody>
              <a:bodyPr wrap="none" anchor="ctr"/>
              <a:lstStyle/>
              <a:p>
                <a:pPr algn="ctr" eaLnBrk="0" fontAlgn="base" hangingPunct="0">
                  <a:spcBef>
                    <a:spcPct val="0"/>
                  </a:spcBef>
                  <a:spcAft>
                    <a:spcPct val="0"/>
                  </a:spcAft>
                  <a:defRPr/>
                </a:pPr>
                <a:endParaRPr lang="en-US" sz="1400" dirty="0">
                  <a:solidFill>
                    <a:srgbClr val="000099"/>
                  </a:solidFill>
                  <a:latin typeface="Arial" charset="0"/>
                </a:endParaRPr>
              </a:p>
            </p:txBody>
          </p:sp>
          <p:sp>
            <p:nvSpPr>
              <p:cNvPr id="231447" name="TextBox 1"/>
              <p:cNvSpPr txBox="1">
                <a:spLocks noChangeArrowheads="1"/>
              </p:cNvSpPr>
              <p:nvPr/>
            </p:nvSpPr>
            <p:spPr bwMode="auto">
              <a:xfrm>
                <a:off x="812223" y="1702787"/>
                <a:ext cx="3700408" cy="22176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0" fontAlgn="base" hangingPunct="0">
                  <a:spcBef>
                    <a:spcPct val="0"/>
                  </a:spcBef>
                  <a:spcAft>
                    <a:spcPct val="0"/>
                  </a:spcAft>
                </a:pPr>
                <a:r>
                  <a:rPr lang="vi-VN" sz="1600" smtClean="0">
                    <a:solidFill>
                      <a:prstClr val="white"/>
                    </a:solidFill>
                    <a:cs typeface="Arial" charset="0"/>
                  </a:rPr>
                  <a:t>ệ sinh cá nhân: Rửa tay thường xuyên bằng xà phòng và nước hoặc bằng dung dịch rửa tay có chứa cồn, Vệ sinh môi trường: Thường xuyên lau nền nhà, tay nắm cửa và bề mặt các đồ vật trong nhà bằng các chất tẩy rửa thông thường, (xà phòng và các dd khử khuẩn thông thường khác...)</a:t>
                </a:r>
              </a:p>
            </p:txBody>
          </p:sp>
        </p:grpSp>
        <p:sp>
          <p:nvSpPr>
            <p:cNvPr id="231448" name="WordArt 2"/>
            <p:cNvSpPr>
              <a:spLocks noChangeArrowheads="1" noChangeShapeType="1" noTextEdit="1"/>
            </p:cNvSpPr>
            <p:nvPr/>
          </p:nvSpPr>
          <p:spPr bwMode="auto">
            <a:xfrm>
              <a:off x="568110" y="1447800"/>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v</a:t>
              </a:r>
            </a:p>
          </p:txBody>
        </p:sp>
      </p:grpSp>
      <p:sp>
        <p:nvSpPr>
          <p:cNvPr id="231449" name="TextBox 24"/>
          <p:cNvSpPr txBox="1">
            <a:spLocks noChangeArrowheads="1"/>
          </p:cNvSpPr>
          <p:nvPr/>
        </p:nvSpPr>
        <p:spPr bwMode="auto">
          <a:xfrm>
            <a:off x="925513" y="5626104"/>
            <a:ext cx="78486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fontAlgn="base">
              <a:spcBef>
                <a:spcPct val="0"/>
              </a:spcBef>
              <a:spcAft>
                <a:spcPct val="0"/>
              </a:spcAft>
            </a:pPr>
            <a:r>
              <a:rPr lang="vi-VN" sz="1600" smtClean="0">
                <a:solidFill>
                  <a:prstClr val="white"/>
                </a:solidFill>
                <a:cs typeface="Arial" charset="0"/>
              </a:rPr>
              <a:t>hớ </a:t>
            </a:r>
            <a:r>
              <a:rPr lang="en-US" sz="1600" smtClean="0">
                <a:solidFill>
                  <a:prstClr val="white"/>
                </a:solidFill>
                <a:cs typeface="Arial" charset="0"/>
              </a:rPr>
              <a:t>đeo khẩu trang </a:t>
            </a:r>
            <a:r>
              <a:rPr lang="vi-VN" sz="1600" smtClean="0">
                <a:solidFill>
                  <a:prstClr val="white"/>
                </a:solidFill>
                <a:cs typeface="Arial" charset="0"/>
              </a:rPr>
              <a:t>đúng cách khi đến chỗ đông người hoặc khi tiếp xúc với người có triệu chứng bệnh; Nếu thấy có biểu hiện của bệnh viêm đường hô hấp cấp tính, phải đến cơ sở y tế gần nhất để được tư vấn, khám và điều trị </a:t>
            </a:r>
            <a:r>
              <a:rPr lang="en-US" sz="1600" smtClean="0">
                <a:solidFill>
                  <a:prstClr val="white"/>
                </a:solidFill>
                <a:cs typeface="Arial" charset="0"/>
              </a:rPr>
              <a:t> kịp thời</a:t>
            </a:r>
            <a:endParaRPr lang="en-US" sz="1600" b="1" smtClean="0">
              <a:solidFill>
                <a:prstClr val="white"/>
              </a:solidFill>
              <a:cs typeface="Arial" charset="0"/>
            </a:endParaRPr>
          </a:p>
        </p:txBody>
      </p:sp>
    </p:spTree>
    <p:extLst>
      <p:ext uri="{BB962C8B-B14F-4D97-AF65-F5344CB8AC3E}">
        <p14:creationId xmlns:p14="http://schemas.microsoft.com/office/powerpoint/2010/main" xmlns="" val="3630385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idx="4294967295"/>
          </p:nvPr>
        </p:nvSpPr>
        <p:spPr>
          <a:xfrm>
            <a:off x="457200" y="0"/>
            <a:ext cx="8229600" cy="762000"/>
          </a:xfrm>
        </p:spPr>
        <p:txBody>
          <a:bodyPr/>
          <a:lstStyle/>
          <a:p>
            <a:pPr eaLnBrk="1" hangingPunct="1"/>
            <a:r>
              <a:rPr lang="vi-VN" sz="3600" smtClean="0">
                <a:cs typeface="Times New Roman" pitchFamily="18" charset="0"/>
              </a:rPr>
              <a:t>CÁC BIỆN PHÁP PHÒNG, CHỐNG </a:t>
            </a:r>
            <a:endParaRPr lang="en-US" sz="3600" smtClean="0"/>
          </a:p>
        </p:txBody>
      </p:sp>
      <p:sp>
        <p:nvSpPr>
          <p:cNvPr id="233475" name="TextBox 6"/>
          <p:cNvSpPr txBox="1">
            <a:spLocks noChangeArrowheads="1"/>
          </p:cNvSpPr>
          <p:nvPr/>
        </p:nvSpPr>
        <p:spPr bwMode="auto">
          <a:xfrm>
            <a:off x="1752602" y="762000"/>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endParaRPr lang="en-US" b="1" smtClean="0">
              <a:solidFill>
                <a:prstClr val="black"/>
              </a:solidFill>
              <a:cs typeface="Arial" charset="0"/>
            </a:endParaRPr>
          </a:p>
        </p:txBody>
      </p:sp>
      <p:grpSp>
        <p:nvGrpSpPr>
          <p:cNvPr id="3" name="Group 47106"/>
          <p:cNvGrpSpPr>
            <a:grpSpLocks/>
          </p:cNvGrpSpPr>
          <p:nvPr/>
        </p:nvGrpSpPr>
        <p:grpSpPr bwMode="auto">
          <a:xfrm>
            <a:off x="355601" y="3886204"/>
            <a:ext cx="8461377" cy="774475"/>
            <a:chOff x="383272" y="5562600"/>
            <a:chExt cx="8471848" cy="923504"/>
          </a:xfrm>
        </p:grpSpPr>
        <p:sp>
          <p:nvSpPr>
            <p:cNvPr id="2" name="AutoShape 6"/>
            <p:cNvSpPr>
              <a:spLocks noChangeArrowheads="1"/>
            </p:cNvSpPr>
            <p:nvPr/>
          </p:nvSpPr>
          <p:spPr bwMode="blackWhite">
            <a:xfrm>
              <a:off x="383272" y="5562600"/>
              <a:ext cx="8471848" cy="923504"/>
            </a:xfrm>
            <a:prstGeom prst="roundRect">
              <a:avLst>
                <a:gd name="adj" fmla="val 9106"/>
              </a:avLst>
            </a:prstGeom>
            <a:solidFill>
              <a:srgbClr val="99CCFF"/>
            </a:solidFill>
            <a:ln w="25400">
              <a:solidFill>
                <a:schemeClr val="bg1"/>
              </a:solidFill>
              <a:round/>
              <a:headEnd/>
              <a:tailEnd/>
            </a:ln>
          </p:spPr>
          <p:txBody>
            <a:bodyPr wrap="none" anchor="ctr"/>
            <a:lstStyle/>
            <a:p>
              <a:pPr algn="ctr" eaLnBrk="0" fontAlgn="base" hangingPunct="0">
                <a:spcBef>
                  <a:spcPct val="0"/>
                </a:spcBef>
                <a:spcAft>
                  <a:spcPct val="0"/>
                </a:spcAft>
                <a:defRPr/>
              </a:pPr>
              <a:endParaRPr lang="en-US" dirty="0">
                <a:noFill/>
                <a:latin typeface="Arial" charset="0"/>
              </a:endParaRPr>
            </a:p>
          </p:txBody>
        </p:sp>
        <p:sp>
          <p:nvSpPr>
            <p:cNvPr id="233478" name="WordArt 2"/>
            <p:cNvSpPr>
              <a:spLocks noChangeArrowheads="1" noChangeShapeType="1" noTextEdit="1"/>
            </p:cNvSpPr>
            <p:nvPr/>
          </p:nvSpPr>
          <p:spPr bwMode="auto">
            <a:xfrm>
              <a:off x="559055" y="5711982"/>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O</a:t>
              </a:r>
            </a:p>
          </p:txBody>
        </p:sp>
      </p:grpSp>
      <p:grpSp>
        <p:nvGrpSpPr>
          <p:cNvPr id="4" name="Group 30"/>
          <p:cNvGrpSpPr>
            <a:grpSpLocks/>
          </p:cNvGrpSpPr>
          <p:nvPr/>
        </p:nvGrpSpPr>
        <p:grpSpPr bwMode="auto">
          <a:xfrm>
            <a:off x="381002" y="2819400"/>
            <a:ext cx="8474075" cy="914400"/>
            <a:chOff x="366212" y="3518848"/>
            <a:chExt cx="8475260" cy="914400"/>
          </a:xfrm>
        </p:grpSpPr>
        <p:grpSp>
          <p:nvGrpSpPr>
            <p:cNvPr id="5" name="Group 8"/>
            <p:cNvGrpSpPr>
              <a:grpSpLocks/>
            </p:cNvGrpSpPr>
            <p:nvPr/>
          </p:nvGrpSpPr>
          <p:grpSpPr bwMode="auto">
            <a:xfrm>
              <a:off x="366212" y="3518848"/>
              <a:ext cx="8475260" cy="914400"/>
              <a:chOff x="4648200" y="1649104"/>
              <a:chExt cx="4038600" cy="1551296"/>
            </a:xfrm>
          </p:grpSpPr>
          <p:sp>
            <p:nvSpPr>
              <p:cNvPr id="233481" name="AutoShape 5"/>
              <p:cNvSpPr>
                <a:spLocks noChangeArrowheads="1"/>
              </p:cNvSpPr>
              <p:nvPr/>
            </p:nvSpPr>
            <p:spPr bwMode="blackWhite">
              <a:xfrm>
                <a:off x="4648200" y="1649104"/>
                <a:ext cx="4038600" cy="1551296"/>
              </a:xfrm>
              <a:prstGeom prst="roundRect">
                <a:avLst>
                  <a:gd name="adj" fmla="val 9106"/>
                </a:avLst>
              </a:prstGeom>
              <a:gradFill rotWithShape="1">
                <a:gsLst>
                  <a:gs pos="0">
                    <a:srgbClr val="699D5F"/>
                  </a:gs>
                  <a:gs pos="100000">
                    <a:srgbClr val="96BB8F"/>
                  </a:gs>
                </a:gsLst>
                <a:lin ang="5400000" scaled="1"/>
              </a:gradFill>
              <a:ln w="25400">
                <a:solidFill>
                  <a:schemeClr val="bg1"/>
                </a:solidFill>
                <a:round/>
                <a:headEnd/>
                <a:tailEnd/>
              </a:ln>
            </p:spPr>
            <p:txBody>
              <a:bodyPr wrap="none" anchor="ctr"/>
              <a:lstStyle/>
              <a:p>
                <a:pPr algn="ctr" eaLnBrk="0" fontAlgn="base" hangingPunct="0">
                  <a:spcBef>
                    <a:spcPct val="0"/>
                  </a:spcBef>
                  <a:spcAft>
                    <a:spcPct val="0"/>
                  </a:spcAft>
                </a:pPr>
                <a:endParaRPr lang="en-US" smtClean="0">
                  <a:solidFill>
                    <a:prstClr val="white"/>
                  </a:solidFill>
                  <a:latin typeface="Arial" charset="0"/>
                  <a:cs typeface="Arial" charset="0"/>
                </a:endParaRPr>
              </a:p>
            </p:txBody>
          </p:sp>
          <p:sp>
            <p:nvSpPr>
              <p:cNvPr id="233482" name="TextBox 7"/>
              <p:cNvSpPr txBox="1">
                <a:spLocks noChangeArrowheads="1"/>
              </p:cNvSpPr>
              <p:nvPr/>
            </p:nvSpPr>
            <p:spPr bwMode="auto">
              <a:xfrm>
                <a:off x="4924350" y="1829550"/>
                <a:ext cx="3686036" cy="1088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mtClean="0">
                    <a:solidFill>
                      <a:prstClr val="white"/>
                    </a:solidFill>
                  </a:rPr>
                  <a:t>ữa tay</a:t>
                </a:r>
              </a:p>
              <a:p>
                <a:pPr eaLnBrk="0" fontAlgn="base" hangingPunct="0">
                  <a:spcBef>
                    <a:spcPct val="0"/>
                  </a:spcBef>
                  <a:spcAft>
                    <a:spcPct val="0"/>
                  </a:spcAft>
                </a:pPr>
                <a:r>
                  <a:rPr lang="en-US" smtClean="0">
                    <a:solidFill>
                      <a:prstClr val="white"/>
                    </a:solidFill>
                  </a:rPr>
                  <a:t>Với xà phòng và nước hoặc chà tay với chế phẩm có cồn</a:t>
                </a:r>
                <a:r>
                  <a:rPr lang="vi-VN" smtClean="0">
                    <a:solidFill>
                      <a:prstClr val="black"/>
                    </a:solidFill>
                  </a:rPr>
                  <a:t> </a:t>
                </a:r>
                <a:endParaRPr lang="en-US" smtClean="0">
                  <a:solidFill>
                    <a:prstClr val="black"/>
                  </a:solidFill>
                </a:endParaRPr>
              </a:p>
            </p:txBody>
          </p:sp>
        </p:grpSp>
        <p:sp>
          <p:nvSpPr>
            <p:cNvPr id="233483" name="WordArt 2"/>
            <p:cNvSpPr>
              <a:spLocks noChangeArrowheads="1" noChangeShapeType="1" noTextEdit="1"/>
            </p:cNvSpPr>
            <p:nvPr/>
          </p:nvSpPr>
          <p:spPr bwMode="auto">
            <a:xfrm>
              <a:off x="568110" y="3663678"/>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R</a:t>
              </a:r>
            </a:p>
          </p:txBody>
        </p:sp>
      </p:grpSp>
      <p:grpSp>
        <p:nvGrpSpPr>
          <p:cNvPr id="6" name="Group 16"/>
          <p:cNvGrpSpPr>
            <a:grpSpLocks/>
          </p:cNvGrpSpPr>
          <p:nvPr/>
        </p:nvGrpSpPr>
        <p:grpSpPr bwMode="auto">
          <a:xfrm>
            <a:off x="384177" y="1866900"/>
            <a:ext cx="8470900" cy="852488"/>
            <a:chOff x="384410" y="2513099"/>
            <a:chExt cx="8470710" cy="851849"/>
          </a:xfrm>
        </p:grpSpPr>
        <p:grpSp>
          <p:nvGrpSpPr>
            <p:cNvPr id="7" name="Group 5"/>
            <p:cNvGrpSpPr>
              <a:grpSpLocks/>
            </p:cNvGrpSpPr>
            <p:nvPr/>
          </p:nvGrpSpPr>
          <p:grpSpPr bwMode="auto">
            <a:xfrm>
              <a:off x="384410" y="2513099"/>
              <a:ext cx="8470710" cy="851849"/>
              <a:chOff x="567519" y="4080932"/>
              <a:chExt cx="4038600" cy="1230448"/>
            </a:xfrm>
          </p:grpSpPr>
          <p:sp>
            <p:nvSpPr>
              <p:cNvPr id="81926" name="AutoShape 6"/>
              <p:cNvSpPr>
                <a:spLocks noChangeArrowheads="1"/>
              </p:cNvSpPr>
              <p:nvPr/>
            </p:nvSpPr>
            <p:spPr bwMode="blackWhite">
              <a:xfrm>
                <a:off x="567519" y="4080932"/>
                <a:ext cx="4038600" cy="1230448"/>
              </a:xfrm>
              <a:prstGeom prst="roundRect">
                <a:avLst>
                  <a:gd name="adj" fmla="val 9106"/>
                </a:avLst>
              </a:prstGeom>
              <a:gradFill rotWithShape="1">
                <a:gsLst>
                  <a:gs pos="0">
                    <a:schemeClr val="hlink"/>
                  </a:gs>
                  <a:gs pos="100000">
                    <a:schemeClr val="hlink">
                      <a:gamma/>
                      <a:tint val="69804"/>
                      <a:invGamma/>
                    </a:schemeClr>
                  </a:gs>
                </a:gsLst>
                <a:lin ang="5400000" scaled="1"/>
              </a:gradFill>
              <a:ln w="25400">
                <a:solidFill>
                  <a:schemeClr val="bg1"/>
                </a:solidFill>
                <a:round/>
                <a:headEnd/>
                <a:tailEnd/>
              </a:ln>
              <a:effectLst/>
              <a:extLst/>
            </p:spPr>
            <p:txBody>
              <a:bodyPr wrap="none" anchor="ctr"/>
              <a:lstStyle/>
              <a:p>
                <a:pPr algn="ctr" eaLnBrk="0" fontAlgn="base" hangingPunct="0">
                  <a:spcBef>
                    <a:spcPct val="0"/>
                  </a:spcBef>
                  <a:spcAft>
                    <a:spcPct val="0"/>
                  </a:spcAft>
                  <a:defRPr/>
                </a:pPr>
                <a:endParaRPr lang="en-US" dirty="0">
                  <a:solidFill>
                    <a:prstClr val="white"/>
                  </a:solidFill>
                  <a:latin typeface="Arial" charset="0"/>
                </a:endParaRPr>
              </a:p>
            </p:txBody>
          </p:sp>
          <p:sp>
            <p:nvSpPr>
              <p:cNvPr id="233487" name="TextBox 4"/>
              <p:cNvSpPr txBox="1">
                <a:spLocks noChangeArrowheads="1"/>
              </p:cNvSpPr>
              <p:nvPr/>
            </p:nvSpPr>
            <p:spPr bwMode="auto">
              <a:xfrm>
                <a:off x="845286" y="4225286"/>
                <a:ext cx="3596595" cy="529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fontAlgn="base">
                  <a:spcBef>
                    <a:spcPct val="0"/>
                  </a:spcBef>
                  <a:spcAft>
                    <a:spcPct val="0"/>
                  </a:spcAft>
                </a:pPr>
                <a:r>
                  <a:rPr lang="en-US" smtClean="0">
                    <a:solidFill>
                      <a:prstClr val="white"/>
                    </a:solidFill>
                  </a:rPr>
                  <a:t>Không khạc nhổ bừa bãi, tránh chạm tay vào mắt, mũi, miệng</a:t>
                </a:r>
                <a:r>
                  <a:rPr lang="vi-VN" smtClean="0">
                    <a:solidFill>
                      <a:prstClr val="black"/>
                    </a:solidFill>
                  </a:rPr>
                  <a:t> </a:t>
                </a:r>
                <a:endParaRPr lang="en-US" smtClean="0">
                  <a:solidFill>
                    <a:prstClr val="black"/>
                  </a:solidFill>
                </a:endParaRPr>
              </a:p>
            </p:txBody>
          </p:sp>
        </p:grpSp>
        <p:sp>
          <p:nvSpPr>
            <p:cNvPr id="233488" name="WordArt 2"/>
            <p:cNvSpPr>
              <a:spLocks noChangeArrowheads="1" noChangeShapeType="1" noTextEdit="1"/>
            </p:cNvSpPr>
            <p:nvPr/>
          </p:nvSpPr>
          <p:spPr bwMode="auto">
            <a:xfrm>
              <a:off x="559053" y="2639918"/>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O</a:t>
              </a:r>
            </a:p>
          </p:txBody>
        </p:sp>
      </p:grpSp>
      <p:grpSp>
        <p:nvGrpSpPr>
          <p:cNvPr id="8" name="Group 15"/>
          <p:cNvGrpSpPr>
            <a:grpSpLocks/>
          </p:cNvGrpSpPr>
          <p:nvPr/>
        </p:nvGrpSpPr>
        <p:grpSpPr bwMode="auto">
          <a:xfrm>
            <a:off x="369888" y="838200"/>
            <a:ext cx="8458200" cy="914400"/>
            <a:chOff x="383272" y="1295400"/>
            <a:chExt cx="8458200" cy="1090047"/>
          </a:xfrm>
        </p:grpSpPr>
        <p:grpSp>
          <p:nvGrpSpPr>
            <p:cNvPr id="9" name="Group 3"/>
            <p:cNvGrpSpPr>
              <a:grpSpLocks/>
            </p:cNvGrpSpPr>
            <p:nvPr/>
          </p:nvGrpSpPr>
          <p:grpSpPr bwMode="auto">
            <a:xfrm>
              <a:off x="383272" y="1295400"/>
              <a:ext cx="8458200" cy="1090047"/>
              <a:chOff x="533400" y="1676400"/>
              <a:chExt cx="4038600" cy="2241991"/>
            </a:xfrm>
          </p:grpSpPr>
          <p:sp>
            <p:nvSpPr>
              <p:cNvPr id="81924" name="AutoShape 4"/>
              <p:cNvSpPr>
                <a:spLocks noChangeArrowheads="1"/>
              </p:cNvSpPr>
              <p:nvPr/>
            </p:nvSpPr>
            <p:spPr bwMode="blackWhite">
              <a:xfrm>
                <a:off x="533400" y="1676400"/>
                <a:ext cx="4038600" cy="2241991"/>
              </a:xfrm>
              <a:prstGeom prst="roundRect">
                <a:avLst>
                  <a:gd name="adj" fmla="val 9106"/>
                </a:avLst>
              </a:prstGeom>
              <a:solidFill>
                <a:schemeClr val="bg1">
                  <a:lumMod val="50000"/>
                </a:schemeClr>
              </a:solidFill>
              <a:ln w="25400">
                <a:solidFill>
                  <a:schemeClr val="bg1"/>
                </a:solidFill>
                <a:round/>
                <a:headEnd/>
                <a:tailEnd/>
              </a:ln>
              <a:effectLst/>
              <a:extLst/>
            </p:spPr>
            <p:txBody>
              <a:bodyPr wrap="none" anchor="ctr"/>
              <a:lstStyle/>
              <a:p>
                <a:pPr algn="ctr" eaLnBrk="0" fontAlgn="base" hangingPunct="0">
                  <a:spcBef>
                    <a:spcPct val="0"/>
                  </a:spcBef>
                  <a:spcAft>
                    <a:spcPct val="0"/>
                  </a:spcAft>
                  <a:defRPr/>
                </a:pPr>
                <a:endParaRPr lang="en-US" sz="1400" dirty="0">
                  <a:solidFill>
                    <a:srgbClr val="000099"/>
                  </a:solidFill>
                  <a:latin typeface="Arial" charset="0"/>
                </a:endParaRPr>
              </a:p>
            </p:txBody>
          </p:sp>
          <p:sp>
            <p:nvSpPr>
              <p:cNvPr id="233492" name="TextBox 1"/>
              <p:cNvSpPr txBox="1">
                <a:spLocks noChangeArrowheads="1"/>
              </p:cNvSpPr>
              <p:nvPr/>
            </p:nvSpPr>
            <p:spPr bwMode="auto">
              <a:xfrm>
                <a:off x="812342" y="1703646"/>
                <a:ext cx="3700534" cy="15725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dirty="0" smtClean="0">
                    <a:solidFill>
                      <a:prstClr val="white"/>
                    </a:solidFill>
                  </a:rPr>
                  <a:t>he </a:t>
                </a:r>
                <a:r>
                  <a:rPr lang="en-US" dirty="0" err="1" smtClean="0">
                    <a:solidFill>
                      <a:prstClr val="white"/>
                    </a:solidFill>
                  </a:rPr>
                  <a:t>mũi</a:t>
                </a:r>
                <a:r>
                  <a:rPr lang="en-US" dirty="0" smtClean="0">
                    <a:solidFill>
                      <a:prstClr val="white"/>
                    </a:solidFill>
                  </a:rPr>
                  <a:t> </a:t>
                </a:r>
                <a:r>
                  <a:rPr lang="en-US" dirty="0" err="1" smtClean="0">
                    <a:solidFill>
                      <a:prstClr val="white"/>
                    </a:solidFill>
                  </a:rPr>
                  <a:t>và</a:t>
                </a:r>
                <a:r>
                  <a:rPr lang="en-US" dirty="0" smtClean="0">
                    <a:solidFill>
                      <a:prstClr val="white"/>
                    </a:solidFill>
                  </a:rPr>
                  <a:t> </a:t>
                </a:r>
                <a:r>
                  <a:rPr lang="en-US" dirty="0" err="1" smtClean="0">
                    <a:solidFill>
                      <a:prstClr val="white"/>
                    </a:solidFill>
                  </a:rPr>
                  <a:t>miệng</a:t>
                </a:r>
                <a:r>
                  <a:rPr lang="en-US" dirty="0" smtClean="0">
                    <a:solidFill>
                      <a:prstClr val="white"/>
                    </a:solidFill>
                  </a:rPr>
                  <a:t> </a:t>
                </a:r>
                <a:r>
                  <a:rPr lang="en-US" dirty="0" err="1" smtClean="0">
                    <a:solidFill>
                      <a:prstClr val="white"/>
                    </a:solidFill>
                  </a:rPr>
                  <a:t>khi</a:t>
                </a:r>
                <a:r>
                  <a:rPr lang="en-US" dirty="0" smtClean="0">
                    <a:solidFill>
                      <a:prstClr val="white"/>
                    </a:solidFill>
                  </a:rPr>
                  <a:t> ho </a:t>
                </a:r>
                <a:r>
                  <a:rPr lang="en-US" dirty="0" err="1" smtClean="0">
                    <a:solidFill>
                      <a:prstClr val="white"/>
                    </a:solidFill>
                  </a:rPr>
                  <a:t>khi</a:t>
                </a:r>
                <a:r>
                  <a:rPr lang="en-US" dirty="0" smtClean="0">
                    <a:solidFill>
                      <a:prstClr val="white"/>
                    </a:solidFill>
                  </a:rPr>
                  <a:t> ho/ </a:t>
                </a:r>
                <a:r>
                  <a:rPr lang="en-US" dirty="0" err="1" smtClean="0">
                    <a:solidFill>
                      <a:prstClr val="white"/>
                    </a:solidFill>
                  </a:rPr>
                  <a:t>hắt</a:t>
                </a:r>
                <a:r>
                  <a:rPr lang="en-US" dirty="0" smtClean="0">
                    <a:solidFill>
                      <a:prstClr val="white"/>
                    </a:solidFill>
                  </a:rPr>
                  <a:t> </a:t>
                </a:r>
                <a:r>
                  <a:rPr lang="en-US" dirty="0" err="1" smtClean="0">
                    <a:solidFill>
                      <a:prstClr val="white"/>
                    </a:solidFill>
                  </a:rPr>
                  <a:t>hơi</a:t>
                </a:r>
                <a:r>
                  <a:rPr lang="en-US" dirty="0" smtClean="0">
                    <a:solidFill>
                      <a:prstClr val="white"/>
                    </a:solidFill>
                  </a:rPr>
                  <a:t> </a:t>
                </a:r>
              </a:p>
              <a:p>
                <a:pPr eaLnBrk="0" fontAlgn="base" hangingPunct="0">
                  <a:spcBef>
                    <a:spcPct val="0"/>
                  </a:spcBef>
                  <a:spcAft>
                    <a:spcPct val="0"/>
                  </a:spcAft>
                </a:pPr>
                <a:r>
                  <a:rPr lang="en-US" dirty="0" err="1" smtClean="0">
                    <a:solidFill>
                      <a:prstClr val="white"/>
                    </a:solidFill>
                  </a:rPr>
                  <a:t>bằng</a:t>
                </a:r>
                <a:r>
                  <a:rPr lang="en-US" dirty="0" smtClean="0">
                    <a:solidFill>
                      <a:prstClr val="white"/>
                    </a:solidFill>
                  </a:rPr>
                  <a:t> </a:t>
                </a:r>
                <a:r>
                  <a:rPr lang="en-US" dirty="0" err="1" smtClean="0">
                    <a:solidFill>
                      <a:prstClr val="white"/>
                    </a:solidFill>
                  </a:rPr>
                  <a:t>khăn</a:t>
                </a:r>
                <a:r>
                  <a:rPr lang="en-US" dirty="0" smtClean="0">
                    <a:solidFill>
                      <a:prstClr val="white"/>
                    </a:solidFill>
                  </a:rPr>
                  <a:t>/</a:t>
                </a:r>
                <a:r>
                  <a:rPr lang="en-US" dirty="0" err="1" smtClean="0">
                    <a:solidFill>
                      <a:prstClr val="white"/>
                    </a:solidFill>
                  </a:rPr>
                  <a:t>giấy</a:t>
                </a:r>
                <a:r>
                  <a:rPr lang="en-US" dirty="0" smtClean="0">
                    <a:solidFill>
                      <a:prstClr val="white"/>
                    </a:solidFill>
                  </a:rPr>
                  <a:t> </a:t>
                </a:r>
                <a:r>
                  <a:rPr lang="en-US" dirty="0" err="1" smtClean="0">
                    <a:solidFill>
                      <a:prstClr val="white"/>
                    </a:solidFill>
                  </a:rPr>
                  <a:t>dùng</a:t>
                </a:r>
                <a:r>
                  <a:rPr lang="en-US" dirty="0" smtClean="0">
                    <a:solidFill>
                      <a:prstClr val="white"/>
                    </a:solidFill>
                  </a:rPr>
                  <a:t> </a:t>
                </a:r>
                <a:r>
                  <a:rPr lang="en-US" dirty="0" err="1" smtClean="0">
                    <a:solidFill>
                      <a:prstClr val="white"/>
                    </a:solidFill>
                  </a:rPr>
                  <a:t>một</a:t>
                </a:r>
                <a:r>
                  <a:rPr lang="en-US" dirty="0" smtClean="0">
                    <a:solidFill>
                      <a:prstClr val="white"/>
                    </a:solidFill>
                  </a:rPr>
                  <a:t> </a:t>
                </a:r>
                <a:r>
                  <a:rPr lang="en-US" dirty="0" err="1" smtClean="0">
                    <a:solidFill>
                      <a:prstClr val="white"/>
                    </a:solidFill>
                  </a:rPr>
                  <a:t>lần</a:t>
                </a:r>
                <a:r>
                  <a:rPr lang="en-US" dirty="0" smtClean="0">
                    <a:solidFill>
                      <a:prstClr val="white"/>
                    </a:solidFill>
                  </a:rPr>
                  <a:t> </a:t>
                </a:r>
                <a:r>
                  <a:rPr lang="en-US" dirty="0" err="1" smtClean="0">
                    <a:solidFill>
                      <a:prstClr val="white"/>
                    </a:solidFill>
                  </a:rPr>
                  <a:t>hoặc</a:t>
                </a:r>
                <a:r>
                  <a:rPr lang="en-US" dirty="0" smtClean="0">
                    <a:solidFill>
                      <a:prstClr val="white"/>
                    </a:solidFill>
                  </a:rPr>
                  <a:t> </a:t>
                </a:r>
                <a:r>
                  <a:rPr lang="en-US" dirty="0" err="1" smtClean="0">
                    <a:solidFill>
                      <a:prstClr val="white"/>
                    </a:solidFill>
                  </a:rPr>
                  <a:t>khuỷu</a:t>
                </a:r>
                <a:r>
                  <a:rPr lang="en-US" dirty="0" smtClean="0">
                    <a:solidFill>
                      <a:prstClr val="white"/>
                    </a:solidFill>
                  </a:rPr>
                  <a:t> </a:t>
                </a:r>
                <a:r>
                  <a:rPr lang="en-US" dirty="0" err="1" smtClean="0">
                    <a:solidFill>
                      <a:prstClr val="white"/>
                    </a:solidFill>
                  </a:rPr>
                  <a:t>tay</a:t>
                </a:r>
                <a:r>
                  <a:rPr lang="en-US" dirty="0" smtClean="0">
                    <a:solidFill>
                      <a:prstClr val="white"/>
                    </a:solidFill>
                  </a:rPr>
                  <a:t> </a:t>
                </a:r>
                <a:r>
                  <a:rPr lang="en-US" dirty="0" err="1" smtClean="0">
                    <a:solidFill>
                      <a:prstClr val="white"/>
                    </a:solidFill>
                  </a:rPr>
                  <a:t>che</a:t>
                </a:r>
                <a:r>
                  <a:rPr lang="en-US" dirty="0" smtClean="0">
                    <a:solidFill>
                      <a:prstClr val="white"/>
                    </a:solidFill>
                  </a:rPr>
                  <a:t> </a:t>
                </a:r>
                <a:r>
                  <a:rPr lang="en-US" dirty="0" err="1" smtClean="0">
                    <a:solidFill>
                      <a:prstClr val="white"/>
                    </a:solidFill>
                  </a:rPr>
                  <a:t>lại</a:t>
                </a:r>
                <a:endParaRPr lang="vi-VN" dirty="0" smtClean="0">
                  <a:solidFill>
                    <a:prstClr val="white"/>
                  </a:solidFill>
                </a:endParaRPr>
              </a:p>
            </p:txBody>
          </p:sp>
        </p:grpSp>
        <p:sp>
          <p:nvSpPr>
            <p:cNvPr id="233493" name="WordArt 2"/>
            <p:cNvSpPr>
              <a:spLocks noChangeArrowheads="1" noChangeShapeType="1" noTextEdit="1"/>
            </p:cNvSpPr>
            <p:nvPr/>
          </p:nvSpPr>
          <p:spPr bwMode="auto">
            <a:xfrm>
              <a:off x="568110" y="1447800"/>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C</a:t>
              </a:r>
            </a:p>
          </p:txBody>
        </p:sp>
      </p:grpSp>
      <p:sp>
        <p:nvSpPr>
          <p:cNvPr id="233494" name="TextBox 24"/>
          <p:cNvSpPr txBox="1">
            <a:spLocks noChangeArrowheads="1"/>
          </p:cNvSpPr>
          <p:nvPr/>
        </p:nvSpPr>
        <p:spPr bwMode="auto">
          <a:xfrm>
            <a:off x="1066800" y="5029204"/>
            <a:ext cx="78486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mtClean="0">
                <a:solidFill>
                  <a:prstClr val="white"/>
                </a:solidFill>
              </a:rPr>
              <a:t>é nơi tập trung động người</a:t>
            </a:r>
          </a:p>
          <a:p>
            <a:pPr eaLnBrk="0" fontAlgn="base" hangingPunct="0">
              <a:spcBef>
                <a:spcPct val="0"/>
              </a:spcBef>
              <a:spcAft>
                <a:spcPct val="0"/>
              </a:spcAft>
            </a:pPr>
            <a:r>
              <a:rPr lang="en-US" smtClean="0">
                <a:solidFill>
                  <a:prstClr val="white"/>
                </a:solidFill>
              </a:rPr>
              <a:t>Hạn chế gặp người có triệu chứng sốt, ho, hắt hơi</a:t>
            </a:r>
            <a:endParaRPr lang="vi-VN" smtClean="0">
              <a:solidFill>
                <a:prstClr val="white"/>
              </a:solidFill>
            </a:endParaRPr>
          </a:p>
          <a:p>
            <a:pPr algn="just" fontAlgn="base">
              <a:spcBef>
                <a:spcPct val="0"/>
              </a:spcBef>
              <a:spcAft>
                <a:spcPct val="0"/>
              </a:spcAft>
            </a:pPr>
            <a:endParaRPr lang="en-US" sz="1600" b="1" smtClean="0">
              <a:solidFill>
                <a:prstClr val="white"/>
              </a:solidFill>
              <a:cs typeface="Arial" charset="0"/>
            </a:endParaRPr>
          </a:p>
        </p:txBody>
      </p:sp>
      <p:grpSp>
        <p:nvGrpSpPr>
          <p:cNvPr id="10" name="Group 30"/>
          <p:cNvGrpSpPr>
            <a:grpSpLocks/>
          </p:cNvGrpSpPr>
          <p:nvPr/>
        </p:nvGrpSpPr>
        <p:grpSpPr bwMode="auto">
          <a:xfrm>
            <a:off x="342901" y="4889500"/>
            <a:ext cx="8572499" cy="769570"/>
            <a:chOff x="366212" y="3518848"/>
            <a:chExt cx="8475260" cy="914400"/>
          </a:xfrm>
        </p:grpSpPr>
        <p:grpSp>
          <p:nvGrpSpPr>
            <p:cNvPr id="11" name="Group 8"/>
            <p:cNvGrpSpPr>
              <a:grpSpLocks/>
            </p:cNvGrpSpPr>
            <p:nvPr/>
          </p:nvGrpSpPr>
          <p:grpSpPr bwMode="auto">
            <a:xfrm>
              <a:off x="366212" y="3518848"/>
              <a:ext cx="8475260" cy="914400"/>
              <a:chOff x="4648200" y="1649104"/>
              <a:chExt cx="4038600" cy="1551296"/>
            </a:xfrm>
          </p:grpSpPr>
          <p:sp>
            <p:nvSpPr>
              <p:cNvPr id="233497" name="AutoShape 5"/>
              <p:cNvSpPr>
                <a:spLocks noChangeArrowheads="1"/>
              </p:cNvSpPr>
              <p:nvPr/>
            </p:nvSpPr>
            <p:spPr bwMode="blackWhite">
              <a:xfrm>
                <a:off x="4648200" y="1649104"/>
                <a:ext cx="4038600" cy="1551296"/>
              </a:xfrm>
              <a:prstGeom prst="roundRect">
                <a:avLst>
                  <a:gd name="adj" fmla="val 9106"/>
                </a:avLst>
              </a:prstGeom>
              <a:solidFill>
                <a:srgbClr val="00CCFF"/>
              </a:solidFill>
              <a:ln w="25400">
                <a:solidFill>
                  <a:schemeClr val="bg1"/>
                </a:solidFill>
                <a:round/>
                <a:headEnd/>
                <a:tailEnd/>
              </a:ln>
            </p:spPr>
            <p:txBody>
              <a:bodyPr wrap="none" anchor="ctr"/>
              <a:lstStyle/>
              <a:p>
                <a:pPr algn="ctr" eaLnBrk="0" fontAlgn="base" hangingPunct="0">
                  <a:spcBef>
                    <a:spcPct val="0"/>
                  </a:spcBef>
                  <a:spcAft>
                    <a:spcPct val="0"/>
                  </a:spcAft>
                </a:pPr>
                <a:endParaRPr lang="en-US" smtClean="0">
                  <a:solidFill>
                    <a:prstClr val="white"/>
                  </a:solidFill>
                  <a:latin typeface="Arial" charset="0"/>
                  <a:cs typeface="Arial" charset="0"/>
                </a:endParaRPr>
              </a:p>
            </p:txBody>
          </p:sp>
          <p:sp>
            <p:nvSpPr>
              <p:cNvPr id="233498" name="TextBox 7"/>
              <p:cNvSpPr txBox="1">
                <a:spLocks noChangeArrowheads="1"/>
              </p:cNvSpPr>
              <p:nvPr/>
            </p:nvSpPr>
            <p:spPr bwMode="auto">
              <a:xfrm>
                <a:off x="4924350" y="1829550"/>
                <a:ext cx="3686036" cy="13028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mtClean="0">
                    <a:solidFill>
                      <a:prstClr val="white"/>
                    </a:solidFill>
                  </a:rPr>
                  <a:t>é nơi tập trung động người</a:t>
                </a:r>
              </a:p>
              <a:p>
                <a:pPr eaLnBrk="0" fontAlgn="base" hangingPunct="0">
                  <a:spcBef>
                    <a:spcPct val="0"/>
                  </a:spcBef>
                  <a:spcAft>
                    <a:spcPct val="0"/>
                  </a:spcAft>
                </a:pPr>
                <a:r>
                  <a:rPr lang="en-US" smtClean="0">
                    <a:solidFill>
                      <a:prstClr val="white"/>
                    </a:solidFill>
                  </a:rPr>
                  <a:t>Hạn chế gặp người có triệu chứng sốt, ho, hắt hơi</a:t>
                </a:r>
                <a:endParaRPr lang="vi-VN" smtClean="0">
                  <a:solidFill>
                    <a:prstClr val="white"/>
                  </a:solidFill>
                </a:endParaRPr>
              </a:p>
            </p:txBody>
          </p:sp>
        </p:grpSp>
        <p:sp>
          <p:nvSpPr>
            <p:cNvPr id="233499" name="WordArt 2"/>
            <p:cNvSpPr>
              <a:spLocks noChangeArrowheads="1" noChangeShapeType="1" noTextEdit="1"/>
            </p:cNvSpPr>
            <p:nvPr/>
          </p:nvSpPr>
          <p:spPr bwMode="auto">
            <a:xfrm>
              <a:off x="568110" y="3663678"/>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N</a:t>
              </a:r>
            </a:p>
          </p:txBody>
        </p:sp>
      </p:grpSp>
      <p:grpSp>
        <p:nvGrpSpPr>
          <p:cNvPr id="12" name="Group 47106"/>
          <p:cNvGrpSpPr>
            <a:grpSpLocks/>
          </p:cNvGrpSpPr>
          <p:nvPr/>
        </p:nvGrpSpPr>
        <p:grpSpPr bwMode="auto">
          <a:xfrm>
            <a:off x="344490" y="5854704"/>
            <a:ext cx="8510587" cy="774475"/>
            <a:chOff x="383272" y="5562600"/>
            <a:chExt cx="8471848" cy="923504"/>
          </a:xfrm>
        </p:grpSpPr>
        <p:sp>
          <p:nvSpPr>
            <p:cNvPr id="24" name="AutoShape 6"/>
            <p:cNvSpPr>
              <a:spLocks noChangeArrowheads="1"/>
            </p:cNvSpPr>
            <p:nvPr/>
          </p:nvSpPr>
          <p:spPr bwMode="blackWhite">
            <a:xfrm>
              <a:off x="383272" y="5562600"/>
              <a:ext cx="8471848" cy="923504"/>
            </a:xfrm>
            <a:prstGeom prst="roundRect">
              <a:avLst>
                <a:gd name="adj" fmla="val 9106"/>
              </a:avLst>
            </a:prstGeom>
            <a:solidFill>
              <a:srgbClr val="3366FF"/>
            </a:solidFill>
            <a:ln w="25400">
              <a:solidFill>
                <a:schemeClr val="bg1"/>
              </a:solidFill>
              <a:round/>
              <a:headEnd/>
              <a:tailEnd/>
            </a:ln>
          </p:spPr>
          <p:txBody>
            <a:bodyPr wrap="none" anchor="ctr"/>
            <a:lstStyle/>
            <a:p>
              <a:pPr algn="ctr" eaLnBrk="0" fontAlgn="base" hangingPunct="0">
                <a:spcBef>
                  <a:spcPct val="0"/>
                </a:spcBef>
                <a:spcAft>
                  <a:spcPct val="0"/>
                </a:spcAft>
                <a:defRPr/>
              </a:pPr>
              <a:endParaRPr lang="en-US" dirty="0">
                <a:noFill/>
                <a:latin typeface="Arial" charset="0"/>
              </a:endParaRPr>
            </a:p>
          </p:txBody>
        </p:sp>
        <p:sp>
          <p:nvSpPr>
            <p:cNvPr id="233502" name="WordArt 2"/>
            <p:cNvSpPr>
              <a:spLocks noChangeArrowheads="1" noChangeShapeType="1" noTextEdit="1"/>
            </p:cNvSpPr>
            <p:nvPr/>
          </p:nvSpPr>
          <p:spPr bwMode="auto">
            <a:xfrm>
              <a:off x="559055" y="5711982"/>
              <a:ext cx="377589" cy="62474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smtClean="0">
                  <a:ln w="38100">
                    <a:solidFill>
                      <a:srgbClr val="FFFFFF"/>
                    </a:solidFill>
                    <a:round/>
                    <a:headEnd/>
                    <a:tailEnd/>
                  </a:ln>
                  <a:solidFill>
                    <a:srgbClr val="FF0000"/>
                  </a:solidFill>
                  <a:latin typeface=".VnHelvetInsH"/>
                </a:rPr>
                <a:t>A</a:t>
              </a:r>
            </a:p>
          </p:txBody>
        </p:sp>
      </p:grpSp>
      <p:sp>
        <p:nvSpPr>
          <p:cNvPr id="233503" name="Rectangle 35"/>
          <p:cNvSpPr>
            <a:spLocks noChangeArrowheads="1"/>
          </p:cNvSpPr>
          <p:nvPr/>
        </p:nvSpPr>
        <p:spPr bwMode="auto">
          <a:xfrm>
            <a:off x="838200" y="5943600"/>
            <a:ext cx="7620000" cy="73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sz="2400" smtClean="0">
                <a:solidFill>
                  <a:prstClr val="white"/>
                </a:solidFill>
                <a:latin typeface="Arial" charset="0"/>
              </a:rPr>
              <a:t>n chín, uống sôi</a:t>
            </a:r>
          </a:p>
          <a:p>
            <a:pPr eaLnBrk="0" fontAlgn="base" hangingPunct="0">
              <a:spcBef>
                <a:spcPct val="0"/>
              </a:spcBef>
              <a:spcAft>
                <a:spcPct val="0"/>
              </a:spcAft>
            </a:pPr>
            <a:r>
              <a:rPr lang="en-US" smtClean="0">
                <a:solidFill>
                  <a:prstClr val="white"/>
                </a:solidFill>
                <a:latin typeface="Arial" charset="0"/>
              </a:rPr>
              <a:t>Cẩn thận với thức ăn từ thịt và trứng</a:t>
            </a:r>
            <a:endParaRPr lang="vi-VN" smtClean="0">
              <a:solidFill>
                <a:prstClr val="white"/>
              </a:solidFill>
            </a:endParaRPr>
          </a:p>
        </p:txBody>
      </p:sp>
      <p:sp>
        <p:nvSpPr>
          <p:cNvPr id="233504" name="Rectangle 36"/>
          <p:cNvSpPr>
            <a:spLocks noChangeArrowheads="1"/>
          </p:cNvSpPr>
          <p:nvPr/>
        </p:nvSpPr>
        <p:spPr bwMode="auto">
          <a:xfrm>
            <a:off x="914402" y="4152904"/>
            <a:ext cx="4181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fontAlgn="base">
              <a:spcBef>
                <a:spcPct val="0"/>
              </a:spcBef>
              <a:spcAft>
                <a:spcPct val="0"/>
              </a:spcAft>
            </a:pPr>
            <a:r>
              <a:rPr lang="en-US" smtClean="0">
                <a:solidFill>
                  <a:prstClr val="white"/>
                </a:solidFill>
                <a:latin typeface="Arial" charset="0"/>
              </a:rPr>
              <a:t>Không tiếp xúc với động vật hoang dã</a:t>
            </a:r>
            <a:r>
              <a:rPr lang="vi-VN" smtClean="0">
                <a:solidFill>
                  <a:prstClr val="black"/>
                </a:solidFill>
              </a:rPr>
              <a:t> </a:t>
            </a:r>
            <a:endParaRPr lang="en-US" smtClean="0">
              <a:solidFill>
                <a:prstClr val="black"/>
              </a:solidFill>
              <a:latin typeface="Arial" charset="0"/>
            </a:endParaRPr>
          </a:p>
        </p:txBody>
      </p:sp>
    </p:spTree>
    <p:extLst>
      <p:ext uri="{BB962C8B-B14F-4D97-AF65-F5344CB8AC3E}">
        <p14:creationId xmlns:p14="http://schemas.microsoft.com/office/powerpoint/2010/main" xmlns="" val="2566357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TTYT EA SÚP - THÁNG 8 NĂM 2016</a:t>
            </a:r>
            <a:endParaRPr lang="en-US"/>
          </a:p>
        </p:txBody>
      </p:sp>
      <p:sp>
        <p:nvSpPr>
          <p:cNvPr id="3" name="Slide Number Placeholder 2"/>
          <p:cNvSpPr>
            <a:spLocks noGrp="1"/>
          </p:cNvSpPr>
          <p:nvPr>
            <p:ph type="sldNum" sz="quarter" idx="12"/>
          </p:nvPr>
        </p:nvSpPr>
        <p:spPr/>
        <p:txBody>
          <a:bodyPr/>
          <a:lstStyle/>
          <a:p>
            <a:fld id="{401CF334-2D5C-4859-84A6-CA7E6E43FAEB}" type="slidenum">
              <a:rPr lang="en-US" smtClean="0"/>
              <a:pPr/>
              <a:t>5</a:t>
            </a:fld>
            <a:endParaRPr lang="en-US"/>
          </a:p>
        </p:txBody>
      </p:sp>
      <p:sp>
        <p:nvSpPr>
          <p:cNvPr id="6" name="Rectangle 3"/>
          <p:cNvSpPr>
            <a:spLocks noGrp="1"/>
          </p:cNvSpPr>
          <p:nvPr>
            <p:ph idx="1"/>
          </p:nvPr>
        </p:nvSpPr>
        <p:spPr>
          <a:xfrm>
            <a:off x="457200" y="2249424"/>
            <a:ext cx="8229600" cy="4325112"/>
          </a:xfrm>
          <a:prstGeom prst="rect">
            <a:avLst/>
          </a:prstGeom>
        </p:spPr>
        <p:txBody>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lang="pt-BR"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pt-BR" sz="2400" b="0" i="0" u="none" strike="noStrike" kern="0" cap="none" spc="0" normalizeH="0" baseline="0" noProof="0" dirty="0" smtClean="0">
                <a:ln>
                  <a:noFill/>
                </a:ln>
                <a:solidFill>
                  <a:srgbClr val="1F497D"/>
                </a:solidFill>
                <a:effectLst/>
                <a:uLnTx/>
                <a:uFillTx/>
                <a:latin typeface="Arial" charset="0"/>
              </a:rPr>
              <a:t>Virus cũng có thể bị lây từ việc ai đó chạm tay vào một vật mà người bệnh chạm vào, sau đó đưa lên miệng, mũi, mắt họ. </a:t>
            </a:r>
          </a:p>
          <a:p>
            <a:pPr marL="0" marR="0" lvl="0" indent="0" algn="just" defTabSz="914400" eaLnBrk="1" fontAlgn="auto" latinLnBrk="0" hangingPunct="1">
              <a:lnSpc>
                <a:spcPct val="90000"/>
              </a:lnSpc>
              <a:spcBef>
                <a:spcPts val="0"/>
              </a:spcBef>
              <a:spcAft>
                <a:spcPts val="0"/>
              </a:spcAft>
              <a:buClrTx/>
              <a:buSzTx/>
              <a:buFontTx/>
              <a:buNone/>
              <a:tabLst/>
              <a:defRPr/>
            </a:pPr>
            <a:endParaRPr lang="pt-BR"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lang="pt-BR"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pt-BR"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Những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chăm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sóc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nhân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cũng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thể</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bị</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nhiễm</a:t>
            </a:r>
            <a:r>
              <a:rPr kumimoji="0" lang="en-US" sz="2400" b="0" i="0" u="none" strike="noStrike" kern="0" cap="none" spc="0" normalizeH="0" baseline="0" noProof="0" dirty="0" smtClean="0">
                <a:ln>
                  <a:noFill/>
                </a:ln>
                <a:solidFill>
                  <a:srgbClr val="1F497D"/>
                </a:solidFill>
                <a:effectLst/>
                <a:uLnTx/>
                <a:uFillTx/>
                <a:latin typeface="Arial" charset="0"/>
              </a:rPr>
              <a:t> virus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lý</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chất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thải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của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t-BR" sz="3600" b="0" i="0" u="none" strike="noStrike" kern="0" cap="none" spc="0" normalizeH="0" baseline="0" noProof="0" dirty="0" smtClean="0">
                <a:ln>
                  <a:noFill/>
                </a:ln>
                <a:solidFill>
                  <a:srgbClr val="FF0000"/>
                </a:solidFill>
                <a:effectLst/>
                <a:uLnTx/>
                <a:uFillTx/>
                <a:latin typeface="Arial" charset="0"/>
                <a:ea typeface="+mn-ea"/>
                <a:cs typeface="+mn-cs"/>
              </a:rPr>
              <a:t>Cơ chế 2019-nCoV lây lan như thế nào?</a:t>
            </a:r>
            <a:endParaRPr kumimoji="0" lang="en-US" sz="36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27725614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TTYT EA SÚP - THÁNG 8 NĂM 2016</a:t>
            </a:r>
            <a:endParaRPr lang="en-US"/>
          </a:p>
        </p:txBody>
      </p:sp>
      <p:sp>
        <p:nvSpPr>
          <p:cNvPr id="3" name="Slide Number Placeholder 2"/>
          <p:cNvSpPr>
            <a:spLocks noGrp="1"/>
          </p:cNvSpPr>
          <p:nvPr>
            <p:ph type="sldNum" sz="quarter" idx="12"/>
          </p:nvPr>
        </p:nvSpPr>
        <p:spPr/>
        <p:txBody>
          <a:bodyPr/>
          <a:lstStyle/>
          <a:p>
            <a:fld id="{401CF334-2D5C-4859-84A6-CA7E6E43FAEB}" type="slidenum">
              <a:rPr lang="en-US" smtClean="0"/>
              <a:pPr/>
              <a:t>6</a:t>
            </a:fld>
            <a:endParaRPr lang="en-US"/>
          </a:p>
        </p:txBody>
      </p:sp>
      <p:sp>
        <p:nvSpPr>
          <p:cNvPr id="6" name="Title 5">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normAutofit fontScale="9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2019-nCoV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giống</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với</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virus MERS-</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CoV</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hoặc</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 SARS </a:t>
            </a:r>
            <a:r>
              <a:rPr kumimoji="0" lang="en-US" sz="3600" b="0" i="0" u="none" strike="noStrike" kern="0" cap="none" spc="0" normalizeH="0" baseline="0" noProof="0" dirty="0" err="1" smtClean="0">
                <a:ln>
                  <a:noFill/>
                </a:ln>
                <a:solidFill>
                  <a:srgbClr val="FF0000"/>
                </a:solidFill>
                <a:effectLst/>
                <a:uLnTx/>
                <a:uFillTx/>
                <a:latin typeface="Arial" charset="0"/>
                <a:ea typeface="+mn-ea"/>
                <a:cs typeface="+mn-cs"/>
              </a:rPr>
              <a:t>không</a:t>
            </a:r>
            <a:r>
              <a:rPr kumimoji="0" lang="en-US" sz="3600" b="0" i="0" u="none" strike="noStrike" kern="0" cap="none" spc="0" normalizeH="0" baseline="0" noProof="0" dirty="0" smtClean="0">
                <a:ln>
                  <a:noFill/>
                </a:ln>
                <a:solidFill>
                  <a:srgbClr val="FF0000"/>
                </a:solidFill>
                <a:effectLst/>
                <a:uLnTx/>
                <a:uFillTx/>
                <a:latin typeface="Arial" charset="0"/>
                <a:ea typeface="+mn-ea"/>
                <a:cs typeface="+mn-cs"/>
              </a:rPr>
              <a:t>?</a:t>
            </a:r>
          </a:p>
        </p:txBody>
      </p:sp>
      <p:sp>
        <p:nvSpPr>
          <p:cNvPr id="7" name="Rectangle 3"/>
          <p:cNvSpPr>
            <a:spLocks noGrp="1"/>
          </p:cNvSpPr>
          <p:nvPr>
            <p:ph idx="1"/>
          </p:nvPr>
        </p:nvSpPr>
        <p:spPr>
          <a:xfrm>
            <a:off x="457200" y="2249424"/>
            <a:ext cx="8229600" cy="4325112"/>
          </a:xfrm>
          <a:prstGeom prst="rect">
            <a:avLst/>
          </a:prstGeom>
        </p:spPr>
        <p:txBody>
          <a:bodyPr>
            <a:normAutofit fontScale="92500" lnSpcReduction="10000"/>
          </a:bodyPr>
          <a:lstStyle/>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ysClr val="windowText" lastClr="000000"/>
                </a:solidFill>
                <a:effectLst/>
                <a:uLnTx/>
                <a:uFillTx/>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Coronavirus </a:t>
            </a:r>
            <a:r>
              <a:rPr kumimoji="0" lang="en-US" sz="2800" b="0" i="0" u="none" strike="noStrike" kern="0" cap="none" spc="0" normalizeH="0" baseline="0" noProof="0" dirty="0" err="1" smtClean="0">
                <a:ln>
                  <a:noFill/>
                </a:ln>
                <a:solidFill>
                  <a:srgbClr val="1F497D"/>
                </a:solidFill>
                <a:effectLst/>
                <a:uLnTx/>
                <a:uFillTx/>
                <a:latin typeface="Arial" charset="0"/>
              </a:rPr>
              <a:t>là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một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họ</a:t>
            </a:r>
            <a:r>
              <a:rPr kumimoji="0" lang="en-US" sz="2800" b="0" i="0" u="none" strike="noStrike" kern="0" cap="none" spc="0" normalizeH="0" baseline="0" noProof="0" dirty="0" smtClean="0">
                <a:ln>
                  <a:noFill/>
                </a:ln>
                <a:solidFill>
                  <a:srgbClr val="1F497D"/>
                </a:solidFill>
                <a:effectLst/>
                <a:uLnTx/>
                <a:uFillTx/>
                <a:latin typeface="Arial" charset="0"/>
              </a:rPr>
              <a:t> virus </a:t>
            </a:r>
            <a:r>
              <a:rPr kumimoji="0" lang="en-US" sz="2800" b="0" i="0" u="none" strike="noStrike" kern="0" cap="none" spc="0" normalizeH="0" baseline="0" noProof="0" dirty="0" err="1" smtClean="0">
                <a:ln>
                  <a:noFill/>
                </a:ln>
                <a:solidFill>
                  <a:srgbClr val="1F497D"/>
                </a:solidFill>
                <a:effectLst/>
                <a:uLnTx/>
                <a:uFillTx/>
                <a:latin typeface="Arial" charset="0"/>
              </a:rPr>
              <a:t>lớn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một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số</a:t>
            </a:r>
            <a:r>
              <a:rPr kumimoji="0" lang="en-US" sz="2800" b="0" i="0" u="none" strike="noStrike" kern="0" cap="none" spc="0" normalizeH="0" baseline="0" noProof="0" dirty="0" smtClean="0">
                <a:ln>
                  <a:noFill/>
                </a:ln>
                <a:solidFill>
                  <a:srgbClr val="1F497D"/>
                </a:solidFill>
                <a:effectLst/>
                <a:uLnTx/>
                <a:uFillTx/>
                <a:latin typeface="Arial" charset="0"/>
              </a:rPr>
              <a:t> virus </a:t>
            </a:r>
            <a:r>
              <a:rPr kumimoji="0" lang="en-US" sz="2800" b="0" i="0" u="none" strike="noStrike" kern="0" cap="none" spc="0" normalizeH="0" baseline="0" noProof="0" dirty="0" err="1" smtClean="0">
                <a:ln>
                  <a:noFill/>
                </a:ln>
                <a:solidFill>
                  <a:srgbClr val="1F497D"/>
                </a:solidFill>
                <a:effectLst/>
                <a:uLnTx/>
                <a:uFillTx/>
                <a:latin typeface="Arial" charset="0"/>
              </a:rPr>
              <a:t>gây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bệnh</a:t>
            </a:r>
            <a:r>
              <a:rPr kumimoji="0" lang="en-US" sz="2800" b="0" i="0" u="none" strike="noStrike" kern="0" cap="none" spc="0" normalizeH="0" baseline="0" noProof="0" dirty="0" smtClean="0">
                <a:ln>
                  <a:noFill/>
                </a:ln>
                <a:solidFill>
                  <a:srgbClr val="1F497D"/>
                </a:solidFill>
                <a:effectLst/>
                <a:uLnTx/>
                <a:uFillTx/>
                <a:latin typeface="Arial" charset="0"/>
              </a:rPr>
              <a:t> ở </a:t>
            </a:r>
            <a:r>
              <a:rPr kumimoji="0" lang="en-US" sz="2800" b="0" i="0" u="none" strike="noStrike" kern="0" cap="none" spc="0" normalizeH="0" baseline="0" noProof="0" dirty="0" err="1" smtClean="0">
                <a:ln>
                  <a:noFill/>
                </a:ln>
                <a:solidFill>
                  <a:srgbClr val="1F497D"/>
                </a:solidFill>
                <a:effectLst/>
                <a:uLnTx/>
                <a:uFillTx/>
                <a:latin typeface="Arial" charset="0"/>
              </a:rPr>
              <a:t>người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virus </a:t>
            </a:r>
            <a:r>
              <a:rPr kumimoji="0" lang="en-US" sz="2800" b="0" i="0" u="none" strike="noStrike" kern="0" cap="none" spc="0" normalizeH="0" baseline="0" noProof="0" dirty="0" err="1" smtClean="0">
                <a:ln>
                  <a:noFill/>
                </a:ln>
                <a:solidFill>
                  <a:srgbClr val="1F497D"/>
                </a:solidFill>
                <a:effectLst/>
                <a:uLnTx/>
                <a:uFillTx/>
                <a:latin typeface="Arial" charset="0"/>
              </a:rPr>
              <a:t>lây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truyền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giữa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loài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động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vật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bao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gồm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mèo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và</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dơi</a:t>
            </a:r>
            <a:r>
              <a:rPr kumimoji="0" lang="en-US" sz="28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srgbClr val="1F497D"/>
                </a:solidFill>
                <a:effectLst/>
                <a:uLnTx/>
                <a:uFillTx/>
                <a:latin typeface="Arial" charset="0"/>
              </a:rPr>
              <a:t> 2019-nCoV </a:t>
            </a:r>
            <a:r>
              <a:rPr kumimoji="0" lang="en-US" sz="2800" b="0" i="0" u="none" strike="noStrike" kern="0" cap="none" spc="0" normalizeH="0" baseline="0" noProof="0" dirty="0" err="1" smtClean="0">
                <a:ln>
                  <a:noFill/>
                </a:ln>
                <a:solidFill>
                  <a:srgbClr val="1F497D"/>
                </a:solidFill>
                <a:effectLst/>
                <a:uLnTx/>
                <a:uFillTx/>
                <a:latin typeface="Arial" charset="0"/>
              </a:rPr>
              <a:t>mới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xuất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gần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đây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không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giống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với</a:t>
            </a:r>
            <a:r>
              <a:rPr kumimoji="0" lang="en-US" sz="2800" b="0" i="0" u="none" strike="noStrike" kern="0" cap="none" spc="0" normalizeH="0" baseline="0" noProof="0" dirty="0" smtClean="0">
                <a:ln>
                  <a:noFill/>
                </a:ln>
                <a:solidFill>
                  <a:srgbClr val="1F497D"/>
                </a:solidFill>
                <a:effectLst/>
                <a:uLnTx/>
                <a:uFillTx/>
                <a:latin typeface="Arial" charset="0"/>
              </a:rPr>
              <a:t> coronavirus </a:t>
            </a:r>
            <a:r>
              <a:rPr kumimoji="0" lang="en-US" sz="2800" b="0" i="0" u="none" strike="noStrike" kern="0" cap="none" spc="0" normalizeH="0" baseline="0" noProof="0" dirty="0" err="1" smtClean="0">
                <a:ln>
                  <a:noFill/>
                </a:ln>
                <a:solidFill>
                  <a:srgbClr val="1F497D"/>
                </a:solidFill>
                <a:effectLst/>
                <a:uLnTx/>
                <a:uFillTx/>
                <a:latin typeface="Arial" charset="0"/>
              </a:rPr>
              <a:t>gây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Hội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hô</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hấp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Trung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Đông</a:t>
            </a:r>
            <a:r>
              <a:rPr kumimoji="0" lang="en-US" sz="2800" b="0" i="0" u="none" strike="noStrike" kern="0" cap="none" spc="0" normalizeH="0" baseline="0" noProof="0" dirty="0" smtClean="0">
                <a:ln>
                  <a:noFill/>
                </a:ln>
                <a:solidFill>
                  <a:srgbClr val="1F497D"/>
                </a:solidFill>
                <a:effectLst/>
                <a:uLnTx/>
                <a:uFillTx/>
                <a:latin typeface="Arial" charset="0"/>
              </a:rPr>
              <a:t> (MERS) </a:t>
            </a:r>
            <a:r>
              <a:rPr kumimoji="0" lang="en-US" sz="2800" b="0" i="0" u="none" strike="noStrike" kern="0" cap="none" spc="0" normalizeH="0" baseline="0" noProof="0" dirty="0" err="1" smtClean="0">
                <a:ln>
                  <a:noFill/>
                </a:ln>
                <a:solidFill>
                  <a:srgbClr val="1F497D"/>
                </a:solidFill>
                <a:effectLst/>
                <a:uLnTx/>
                <a:uFillTx/>
                <a:latin typeface="Arial" charset="0"/>
              </a:rPr>
              <a:t>hoặc</a:t>
            </a:r>
            <a:r>
              <a:rPr kumimoji="0" lang="en-US" sz="2800" b="0" i="0" u="none" strike="noStrike" kern="0" cap="none" spc="0" normalizeH="0" baseline="0" noProof="0" dirty="0" smtClean="0">
                <a:ln>
                  <a:noFill/>
                </a:ln>
                <a:solidFill>
                  <a:srgbClr val="1F497D"/>
                </a:solidFill>
                <a:effectLst/>
                <a:uLnTx/>
                <a:uFillTx/>
                <a:latin typeface="Arial" charset="0"/>
              </a:rPr>
              <a:t> coronavirus </a:t>
            </a:r>
            <a:r>
              <a:rPr kumimoji="0" lang="en-US" sz="2800" b="0" i="0" u="none" strike="noStrike" kern="0" cap="none" spc="0" normalizeH="0" baseline="0" noProof="0" dirty="0" err="1" smtClean="0">
                <a:ln>
                  <a:noFill/>
                </a:ln>
                <a:solidFill>
                  <a:srgbClr val="1F497D"/>
                </a:solidFill>
                <a:effectLst/>
                <a:uLnTx/>
                <a:uFillTx/>
                <a:latin typeface="Arial" charset="0"/>
              </a:rPr>
              <a:t>gây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Hội</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chứng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hô</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hấp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cấp</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tính</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nặng</a:t>
            </a:r>
            <a:r>
              <a:rPr kumimoji="0" lang="en-US" sz="2800" b="0" i="0" u="none" strike="noStrike" kern="0" cap="none" spc="0" normalizeH="0" baseline="0" noProof="0" dirty="0" smtClean="0">
                <a:ln>
                  <a:noFill/>
                </a:ln>
                <a:solidFill>
                  <a:srgbClr val="1F497D"/>
                </a:solidFill>
                <a:effectLst/>
                <a:uLnTx/>
                <a:uFillTx/>
                <a:latin typeface="Arial" charset="0"/>
              </a:rPr>
              <a:t> (SARS). </a:t>
            </a: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rgbClr val="1F497D"/>
                </a:solidFill>
                <a:effectLst/>
                <a:uLnTx/>
                <a:uFillTx/>
                <a:latin typeface="Arial" charset="0"/>
              </a:rPr>
              <a:t>Tuy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nhiên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các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phân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tích</a:t>
            </a:r>
            <a:r>
              <a:rPr kumimoji="0" lang="en-US" sz="2800" b="0" i="0" u="none" strike="noStrike" kern="0" cap="none" spc="0" normalizeH="0" baseline="0" noProof="0" dirty="0" smtClean="0">
                <a:ln>
                  <a:noFill/>
                </a:ln>
                <a:solidFill>
                  <a:srgbClr val="1F497D"/>
                </a:solidFill>
                <a:effectLst/>
                <a:uLnTx/>
                <a:uFillTx/>
                <a:latin typeface="Arial" charset="0"/>
              </a:rPr>
              <a:t> di </a:t>
            </a:r>
            <a:r>
              <a:rPr kumimoji="0" lang="en-US" sz="2800" b="0" i="0" u="none" strike="noStrike" kern="0" cap="none" spc="0" normalizeH="0" baseline="0" noProof="0" dirty="0" err="1" smtClean="0">
                <a:ln>
                  <a:noFill/>
                </a:ln>
                <a:solidFill>
                  <a:srgbClr val="1F497D"/>
                </a:solidFill>
                <a:effectLst/>
                <a:uLnTx/>
                <a:uFillTx/>
                <a:latin typeface="Arial" charset="0"/>
              </a:rPr>
              <a:t>truyền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cho</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thấy</a:t>
            </a:r>
            <a:r>
              <a:rPr kumimoji="0" lang="en-US" sz="2800" b="0" i="0" u="none" strike="noStrike" kern="0" cap="none" spc="0" normalizeH="0" baseline="0" noProof="0" dirty="0" smtClean="0">
                <a:ln>
                  <a:noFill/>
                </a:ln>
                <a:solidFill>
                  <a:srgbClr val="1F497D"/>
                </a:solidFill>
                <a:effectLst/>
                <a:uLnTx/>
                <a:uFillTx/>
                <a:latin typeface="Arial" charset="0"/>
              </a:rPr>
              <a:t> virus </a:t>
            </a:r>
            <a:r>
              <a:rPr kumimoji="0" lang="en-US" sz="2800" b="0" i="0" u="none" strike="noStrike" kern="0" cap="none" spc="0" normalizeH="0" baseline="0" noProof="0" dirty="0" err="1" smtClean="0">
                <a:ln>
                  <a:noFill/>
                </a:ln>
                <a:solidFill>
                  <a:srgbClr val="1F497D"/>
                </a:solidFill>
                <a:effectLst/>
                <a:uLnTx/>
                <a:uFillTx/>
                <a:latin typeface="Arial" charset="0"/>
              </a:rPr>
              <a:t>này</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xuất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từ</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một</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loại</a:t>
            </a:r>
            <a:r>
              <a:rPr kumimoji="0" lang="en-US" sz="2800" b="0" i="0" u="none" strike="noStrike" kern="0" cap="none" spc="0" normalizeH="0" baseline="0" noProof="0" dirty="0" smtClean="0">
                <a:ln>
                  <a:noFill/>
                </a:ln>
                <a:solidFill>
                  <a:srgbClr val="1F497D"/>
                </a:solidFill>
                <a:effectLst/>
                <a:uLnTx/>
                <a:uFillTx/>
                <a:latin typeface="Arial" charset="0"/>
              </a:rPr>
              <a:t> virus </a:t>
            </a:r>
            <a:r>
              <a:rPr kumimoji="0" lang="en-US" sz="2800" b="0" i="0" u="none" strike="noStrike" kern="0" cap="none" spc="0" normalizeH="0" baseline="0" noProof="0" dirty="0" err="1" smtClean="0">
                <a:ln>
                  <a:noFill/>
                </a:ln>
                <a:solidFill>
                  <a:srgbClr val="1F497D"/>
                </a:solidFill>
                <a:effectLst/>
                <a:uLnTx/>
                <a:uFillTx/>
                <a:latin typeface="Arial" charset="0"/>
              </a:rPr>
              <a:t>liên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quan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đến</a:t>
            </a:r>
            <a:r>
              <a:rPr kumimoji="0" lang="en-US" sz="2800" b="0" i="0" u="none" strike="noStrike" kern="0" cap="none" spc="0" normalizeH="0" baseline="0" noProof="0" dirty="0" smtClean="0">
                <a:ln>
                  <a:noFill/>
                </a:ln>
                <a:solidFill>
                  <a:srgbClr val="1F497D"/>
                </a:solidFill>
                <a:effectLst/>
                <a:uLnTx/>
                <a:uFillTx/>
                <a:latin typeface="Arial" charset="0"/>
              </a:rPr>
              <a:t> SARS. </a:t>
            </a:r>
            <a:r>
              <a:rPr kumimoji="0" lang="en-US" sz="2800" b="0" i="0" u="none" strike="noStrike" kern="0" cap="none" spc="0" normalizeH="0" baseline="0" noProof="0" dirty="0" err="1" smtClean="0">
                <a:ln>
                  <a:noFill/>
                </a:ln>
                <a:solidFill>
                  <a:srgbClr val="1F497D"/>
                </a:solidFill>
                <a:effectLst/>
                <a:uLnTx/>
                <a:uFillTx/>
                <a:latin typeface="Arial" charset="0"/>
              </a:rPr>
              <a:t>Hiện</a:t>
            </a:r>
            <a:r>
              <a:rPr kumimoji="0" lang="en-US" sz="2800" b="0" i="0" u="none" strike="noStrike" kern="0" cap="none" spc="0" normalizeH="0" baseline="0" noProof="0" dirty="0" smtClean="0">
                <a:ln>
                  <a:noFill/>
                </a:ln>
                <a:solidFill>
                  <a:srgbClr val="1F497D"/>
                </a:solidFill>
                <a:effectLst/>
                <a:uLnTx/>
                <a:uFillTx/>
                <a:latin typeface="Arial" charset="0"/>
              </a:rPr>
              <a:t> nay, </a:t>
            </a:r>
            <a:r>
              <a:rPr kumimoji="0" lang="en-US" sz="2800" b="0" i="0" u="none" strike="noStrike" kern="0" cap="none" spc="0" normalizeH="0" baseline="0" noProof="0" dirty="0" err="1" smtClean="0">
                <a:ln>
                  <a:noFill/>
                </a:ln>
                <a:solidFill>
                  <a:srgbClr val="1F497D"/>
                </a:solidFill>
                <a:effectLst/>
                <a:uLnTx/>
                <a:uFillTx/>
                <a:latin typeface="Arial" charset="0"/>
              </a:rPr>
              <a:t>những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cuộc</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điều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tra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đang</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diễn</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ra</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để</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tìm</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hiểu</a:t>
            </a:r>
            <a:r>
              <a:rPr kumimoji="0" lang="en-US" sz="2800" b="0" i="0" u="none" strike="noStrike" kern="0" cap="none" spc="0" normalizeH="0" baseline="0" noProof="0" dirty="0" smtClean="0">
                <a:ln>
                  <a:noFill/>
                </a:ln>
                <a:solidFill>
                  <a:srgbClr val="1F497D"/>
                </a:solidFill>
                <a:effectLst/>
                <a:uLnTx/>
                <a:uFillTx/>
                <a:latin typeface="Arial" charset="0"/>
              </a:rPr>
              <a:t> </a:t>
            </a:r>
            <a:r>
              <a:rPr kumimoji="0" lang="en-US" sz="2800" b="0" i="0" u="none" strike="noStrike" kern="0" cap="none" spc="0" normalizeH="0" baseline="0" noProof="0" dirty="0" err="1" smtClean="0">
                <a:ln>
                  <a:noFill/>
                </a:ln>
                <a:solidFill>
                  <a:srgbClr val="1F497D"/>
                </a:solidFill>
                <a:effectLst/>
                <a:uLnTx/>
                <a:uFillTx/>
                <a:latin typeface="Arial" charset="0"/>
              </a:rPr>
              <a:t>thêm</a:t>
            </a:r>
            <a:r>
              <a:rPr kumimoji="0" lang="en-US" sz="2800" b="0" i="0" u="none" strike="noStrike" kern="0" cap="none" spc="0" normalizeH="0" baseline="0" noProof="0" dirty="0" smtClean="0">
                <a:ln>
                  <a:noFill/>
                </a:ln>
                <a:solidFill>
                  <a:sysClr val="windowText" lastClr="000000"/>
                </a:solidFill>
                <a:effectLst/>
                <a:uLnTx/>
                <a:uFillTx/>
                <a:latin typeface="Arial" charset="0"/>
              </a:rPr>
              <a:t>.</a:t>
            </a:r>
          </a:p>
        </p:txBody>
      </p:sp>
    </p:spTree>
    <p:extLst>
      <p:ext uri="{BB962C8B-B14F-4D97-AF65-F5344CB8AC3E}">
        <p14:creationId xmlns:p14="http://schemas.microsoft.com/office/powerpoint/2010/main" xmlns="" val="38753597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TTYT EA SÚP - THÁNG 8 NĂM 2016</a:t>
            </a:r>
            <a:endParaRPr lang="en-US"/>
          </a:p>
        </p:txBody>
      </p:sp>
      <p:sp>
        <p:nvSpPr>
          <p:cNvPr id="3" name="Slide Number Placeholder 2"/>
          <p:cNvSpPr>
            <a:spLocks noGrp="1"/>
          </p:cNvSpPr>
          <p:nvPr>
            <p:ph type="sldNum" sz="quarter" idx="12"/>
          </p:nvPr>
        </p:nvSpPr>
        <p:spPr/>
        <p:txBody>
          <a:bodyPr/>
          <a:lstStyle/>
          <a:p>
            <a:fld id="{401CF334-2D5C-4859-84A6-CA7E6E43FAEB}" type="slidenum">
              <a:rPr lang="en-US" smtClean="0"/>
              <a:pPr/>
              <a:t>7</a:t>
            </a:fld>
            <a:endParaRPr lang="en-US"/>
          </a:p>
        </p:txBody>
      </p:sp>
      <p:sp>
        <p:nvSpPr>
          <p:cNvPr id="6" name="Rectangle 2"/>
          <p:cNvSpPr>
            <a:spLocks noGrp="1"/>
          </p:cNvSpPr>
          <p:nvPr>
            <p:ph idx="1"/>
          </p:nvPr>
        </p:nvSpPr>
        <p:spPr>
          <a:xfrm>
            <a:off x="457200" y="2249424"/>
            <a:ext cx="8229600" cy="4325112"/>
          </a:xfrm>
          <a:prstGeom prst="rect">
            <a:avLst/>
          </a:prstGeom>
        </p:spPr>
        <p:txBody>
          <a:bodyPr>
            <a:normAutofit/>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Tránh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lại</a:t>
            </a:r>
            <a:r>
              <a:rPr kumimoji="0" lang="en-US" sz="2400" b="0" i="0" u="none" strike="noStrike" kern="0" cap="none" spc="0" normalizeH="0" baseline="0" noProof="0" dirty="0" smtClean="0">
                <a:ln>
                  <a:noFill/>
                </a:ln>
                <a:solidFill>
                  <a:srgbClr val="1F497D"/>
                </a:solidFill>
                <a:effectLst/>
                <a:uLnTx/>
                <a:uFillTx/>
                <a:latin typeface="Arial" charset="0"/>
              </a:rPr>
              <a:t>, du </a:t>
            </a:r>
            <a:r>
              <a:rPr kumimoji="0" lang="en-US" sz="2400" b="0" i="0" u="none" strike="noStrike" kern="0" cap="none" spc="0" normalizeH="0" baseline="0" noProof="0" dirty="0" err="1" smtClean="0">
                <a:ln>
                  <a:noFill/>
                </a:ln>
                <a:solidFill>
                  <a:srgbClr val="1F497D"/>
                </a:solidFill>
                <a:effectLst/>
                <a:uLnTx/>
                <a:uFillTx/>
                <a:latin typeface="Arial" charset="0"/>
              </a:rPr>
              <a:t>lịch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nếu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đang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sốt</a:t>
            </a:r>
            <a:r>
              <a:rPr kumimoji="0" lang="en-US" sz="2400" b="0" i="0" u="none" strike="noStrike" kern="0" cap="none" spc="0" normalizeH="0" baseline="0" noProof="0" dirty="0" smtClean="0">
                <a:ln>
                  <a:noFill/>
                </a:ln>
                <a:solidFill>
                  <a:srgbClr val="1F497D"/>
                </a:solidFill>
                <a:effectLst/>
                <a:uLnTx/>
                <a:uFillTx/>
                <a:latin typeface="Arial" charset="0"/>
              </a:rPr>
              <a:t>, ho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thở</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cơ</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sở</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ngờ</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Đồng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thời</a:t>
            </a:r>
            <a:r>
              <a:rPr kumimoji="0" lang="en-US" sz="2400" b="0" i="0" u="none" strike="noStrike" kern="0" cap="none" spc="0" normalizeH="0" baseline="0" noProof="0" dirty="0" smtClean="0">
                <a:ln>
                  <a:noFill/>
                </a:ln>
                <a:solidFill>
                  <a:srgbClr val="1F497D"/>
                </a:solidFill>
                <a:effectLst/>
                <a:uLnTx/>
                <a:uFillTx/>
                <a:latin typeface="Arial" charset="0"/>
              </a:rPr>
              <a:t>, chia </a:t>
            </a:r>
            <a:r>
              <a:rPr kumimoji="0" lang="en-US" sz="2400" b="0" i="0" u="none" strike="noStrike" kern="0" cap="none" spc="0" normalizeH="0" baseline="0" noProof="0" dirty="0" err="1" smtClean="0">
                <a:ln>
                  <a:noFill/>
                </a:ln>
                <a:solidFill>
                  <a:srgbClr val="1F497D"/>
                </a:solidFill>
                <a:effectLst/>
                <a:uLnTx/>
                <a:uFillTx/>
                <a:latin typeface="Arial" charset="0"/>
              </a:rPr>
              <a:t>sẻ</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lịch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trình</a:t>
            </a:r>
            <a:r>
              <a:rPr kumimoji="0" lang="en-US" sz="2400" b="0" i="0" u="none" strike="noStrike" kern="0" cap="none" spc="0" normalizeH="0" baseline="0" noProof="0" dirty="0" smtClean="0">
                <a:ln>
                  <a:noFill/>
                </a:ln>
                <a:solidFill>
                  <a:srgbClr val="1F497D"/>
                </a:solidFill>
                <a:effectLst/>
                <a:uLnTx/>
                <a:uFillTx/>
                <a:latin typeface="Arial" charset="0"/>
              </a:rPr>
              <a:t> di </a:t>
            </a:r>
            <a:r>
              <a:rPr kumimoji="0" lang="en-US" sz="2400" b="0" i="0" u="none" strike="noStrike" kern="0" cap="none" spc="0" normalizeH="0" baseline="0" noProof="0" dirty="0" err="1" smtClean="0">
                <a:ln>
                  <a:noFill/>
                </a:ln>
                <a:solidFill>
                  <a:srgbClr val="1F497D"/>
                </a:solidFill>
                <a:effectLst/>
                <a:uLnTx/>
                <a:uFillTx/>
                <a:latin typeface="Arial" charset="0"/>
              </a:rPr>
              <a:t>chuyển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của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bạn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với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nhân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viên</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Tránh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tiếp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xúc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với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bị</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sốt</a:t>
            </a:r>
            <a:r>
              <a:rPr kumimoji="0" lang="en-US" sz="2400" b="0" i="0" u="none" strike="noStrike" kern="0" cap="none" spc="0" normalizeH="0" baseline="0" noProof="0" dirty="0" smtClean="0">
                <a:ln>
                  <a:noFill/>
                </a:ln>
                <a:solidFill>
                  <a:srgbClr val="1F497D"/>
                </a:solidFill>
                <a:effectLst/>
                <a:uLnTx/>
                <a:uFillTx/>
                <a:latin typeface="Arial" charset="0"/>
              </a:rPr>
              <a:t>, ho. </a:t>
            </a:r>
            <a:r>
              <a:rPr kumimoji="0" lang="en-US" sz="2400" b="0" i="0" u="none" strike="noStrike" kern="0" cap="none" spc="0" normalizeH="0" baseline="0" noProof="0" dirty="0" err="1" smtClean="0">
                <a:ln>
                  <a:noFill/>
                </a:ln>
                <a:solidFill>
                  <a:srgbClr val="1F497D"/>
                </a:solidFill>
                <a:effectLst/>
                <a:uLnTx/>
                <a:uFillTx/>
                <a:latin typeface="Arial" charset="0"/>
              </a:rPr>
              <a:t>Thường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xuyên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rửa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phòng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tránh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chạm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mắt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mũi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miệng</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ho, </a:t>
            </a:r>
            <a:r>
              <a:rPr kumimoji="0" lang="en-US" sz="2400" b="0" i="0" u="none" strike="noStrike" kern="0" cap="none" spc="0" normalizeH="0" baseline="0" noProof="0" dirty="0" err="1" smtClean="0">
                <a:ln>
                  <a:noFill/>
                </a:ln>
                <a:solidFill>
                  <a:srgbClr val="1F497D"/>
                </a:solidFill>
                <a:effectLst/>
                <a:uLnTx/>
                <a:uFillTx/>
                <a:latin typeface="Arial" charset="0"/>
              </a:rPr>
              <a:t>hắt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hãy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che</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kín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miệng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mũi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bằng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khăn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giấy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áo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Sau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dụng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khăn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giấy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bỏ</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thùng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rồi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rửa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sạch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sẽ</a:t>
            </a:r>
            <a:r>
              <a:rPr kumimoji="0" lang="en-US" sz="24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Làm</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thế</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nào</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giúp</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tôi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thể</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bảo</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vệ</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bản</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thân</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endParaRPr kumimoji="0" lang="en-US" sz="32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5956169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TTYT EA SÚP - THÁNG 8 NĂM 2016</a:t>
            </a:r>
            <a:endParaRPr lang="en-US"/>
          </a:p>
        </p:txBody>
      </p:sp>
      <p:sp>
        <p:nvSpPr>
          <p:cNvPr id="3" name="Slide Number Placeholder 2"/>
          <p:cNvSpPr>
            <a:spLocks noGrp="1"/>
          </p:cNvSpPr>
          <p:nvPr>
            <p:ph type="sldNum" sz="quarter" idx="12"/>
          </p:nvPr>
        </p:nvSpPr>
        <p:spPr/>
        <p:txBody>
          <a:bodyPr/>
          <a:lstStyle/>
          <a:p>
            <a:fld id="{401CF334-2D5C-4859-84A6-CA7E6E43FAEB}" type="slidenum">
              <a:rPr lang="en-US" smtClean="0"/>
              <a:pPr/>
              <a:t>8</a:t>
            </a:fld>
            <a:endParaRPr lang="en-US"/>
          </a:p>
        </p:txBody>
      </p:sp>
      <p:sp>
        <p:nvSpPr>
          <p:cNvPr id="6" name="Rectangle 2"/>
          <p:cNvSpPr>
            <a:spLocks noGrp="1"/>
          </p:cNvSpPr>
          <p:nvPr>
            <p:ph idx="1"/>
          </p:nvPr>
        </p:nvSpPr>
        <p:spPr>
          <a:xfrm>
            <a:off x="457200" y="2249424"/>
            <a:ext cx="8229600" cy="4325112"/>
          </a:xfrm>
          <a:prstGeom prst="rect">
            <a:avLst/>
          </a:prstGeom>
        </p:spPr>
        <p:txBody>
          <a:bodyPr>
            <a:normAutofit lnSpcReduction="10000"/>
          </a:bodyPr>
          <a:lstStyle/>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Nếu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thấy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dấu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ốm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lại</a:t>
            </a:r>
            <a:r>
              <a:rPr kumimoji="0" lang="en-US" sz="2400" b="0" i="0" u="none" strike="noStrike" kern="0" cap="none" spc="0" normalizeH="0" baseline="0" noProof="0" dirty="0" smtClean="0">
                <a:ln>
                  <a:noFill/>
                </a:ln>
                <a:solidFill>
                  <a:srgbClr val="1F497D"/>
                </a:solidFill>
                <a:effectLst/>
                <a:uLnTx/>
                <a:uFillTx/>
                <a:latin typeface="Arial" charset="0"/>
              </a:rPr>
              <a:t>, du </a:t>
            </a:r>
            <a:r>
              <a:rPr kumimoji="0" lang="en-US" sz="2400" b="0" i="0" u="none" strike="noStrike" kern="0" cap="none" spc="0" normalizeH="0" baseline="0" noProof="0" dirty="0" err="1" smtClean="0">
                <a:ln>
                  <a:noFill/>
                </a:ln>
                <a:solidFill>
                  <a:srgbClr val="1F497D"/>
                </a:solidFill>
                <a:effectLst/>
                <a:uLnTx/>
                <a:uFillTx/>
                <a:latin typeface="Arial" charset="0"/>
              </a:rPr>
              <a:t>lịch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cần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báo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ngay</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nhân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viên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hàng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đường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sắt</a:t>
            </a:r>
            <a:r>
              <a:rPr kumimoji="0" lang="en-US" sz="2400" b="0" i="0" u="none" strike="noStrike" kern="0" cap="none" spc="0" normalizeH="0" baseline="0" noProof="0" dirty="0" smtClean="0">
                <a:ln>
                  <a:noFill/>
                </a:ln>
                <a:solidFill>
                  <a:srgbClr val="1F497D"/>
                </a:solidFill>
                <a:effectLst/>
                <a:uLnTx/>
                <a:uFillTx/>
                <a:latin typeface="Arial" charset="0"/>
              </a:rPr>
              <a:t>, ô </a:t>
            </a:r>
            <a:r>
              <a:rPr kumimoji="0" lang="en-US" sz="2400" b="0" i="0" u="none" strike="noStrike" kern="0" cap="none" spc="0" normalizeH="0" baseline="0" noProof="0" dirty="0" err="1" smtClean="0">
                <a:ln>
                  <a:noFill/>
                </a:ln>
                <a:solidFill>
                  <a:srgbClr val="1F497D"/>
                </a:solidFill>
                <a:effectLst/>
                <a:uLnTx/>
                <a:uFillTx/>
                <a:latin typeface="Arial" charset="0"/>
              </a:rPr>
              <a:t>tô</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và</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tìm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cơ</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sở</a:t>
            </a:r>
            <a:r>
              <a:rPr kumimoji="0" lang="en-US" sz="2400" b="0" i="0" u="none" strike="noStrike" kern="0" cap="none" spc="0" normalizeH="0" baseline="0" noProof="0" dirty="0" smtClean="0">
                <a:ln>
                  <a:noFill/>
                </a:ln>
                <a:solidFill>
                  <a:srgbClr val="1F497D"/>
                </a:solidFill>
                <a:effectLst/>
                <a:uLnTx/>
                <a:uFillTx/>
                <a:latin typeface="Arial" charset="0"/>
              </a:rPr>
              <a:t> y </a:t>
            </a:r>
            <a:r>
              <a:rPr kumimoji="0" lang="en-US" sz="2400" b="0" i="0" u="none" strike="noStrike" kern="0" cap="none" spc="0" normalizeH="0" baseline="0" noProof="0" dirty="0" err="1" smtClean="0">
                <a:ln>
                  <a:noFill/>
                </a:ln>
                <a:solidFill>
                  <a:srgbClr val="1F497D"/>
                </a:solidFill>
                <a:effectLst/>
                <a:uLnTx/>
                <a:uFillTx/>
                <a:latin typeface="Arial" charset="0"/>
              </a:rPr>
              <a:t>tế</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càng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sớm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càng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tốt</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Chỉ</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sử</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dụng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loại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thực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phẩm</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chín</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Không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nhổ</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bừa</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bãi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nơi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cộng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Tránh</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tiếp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xúc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gần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với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các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động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vật</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nuôi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hoang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dã</a:t>
            </a:r>
            <a:r>
              <a:rPr kumimoji="0" lang="en-US" sz="2400" b="0" i="0" u="none" strike="noStrike" kern="0" cap="none" spc="0" normalizeH="0" baseline="0" noProof="0" dirty="0" smtClean="0">
                <a:ln>
                  <a:noFill/>
                </a:ln>
                <a:solidFill>
                  <a:srgbClr val="1F497D"/>
                </a:solidFill>
                <a:effectLst/>
                <a:uLnTx/>
                <a:uFillTx/>
                <a:latin typeface="Arial" charset="0"/>
              </a:rPr>
              <a:t>.</a:t>
            </a:r>
          </a:p>
          <a:p>
            <a:pPr marL="0" marR="0" lvl="0" indent="0" algn="just" defTabSz="914400" eaLnBrk="1" fontAlgn="auto" latinLnBrk="0" hangingPunct="1">
              <a:lnSpc>
                <a:spcPct val="90000"/>
              </a:lnSpc>
              <a:spcBef>
                <a:spcPts val="0"/>
              </a:spcBef>
              <a:spcAft>
                <a:spcPts val="0"/>
              </a:spcAft>
              <a:buClrTx/>
              <a:buSzTx/>
              <a:buFontTx/>
              <a:buNone/>
              <a:tabLst/>
              <a:defRPr/>
            </a:pPr>
            <a:endParaRPr lang="en-US" sz="2400" kern="0" dirty="0">
              <a:solidFill>
                <a:srgbClr val="1F497D"/>
              </a:solidFill>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1F497D"/>
              </a:solidFill>
              <a:effectLst/>
              <a:uLnTx/>
              <a:uFillTx/>
              <a:latin typeface="Arial" charset="0"/>
            </a:endParaRPr>
          </a:p>
          <a:p>
            <a:pPr marL="0" marR="0" lvl="0" indent="0" algn="just" defTabSz="914400" eaLnBrk="1" fontAlgn="auto" latinLnBrk="0" hangingPunct="1">
              <a:lnSpc>
                <a:spcPct val="9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rgbClr val="1F497D"/>
                </a:solidFill>
                <a:effectLst/>
                <a:uLnTx/>
                <a:uFillTx/>
                <a:latin typeface="Arial" charset="0"/>
              </a:rPr>
              <a:t>Đeo</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khẩu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trang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đến</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chỗ</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đông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hoặc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khi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tiếp</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xúc</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với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người</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có</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triệu</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chứng</a:t>
            </a:r>
            <a:r>
              <a:rPr kumimoji="0" lang="en-US" sz="2400" b="0" i="0" u="none" strike="noStrike" kern="0" cap="none" spc="0" normalizeH="0" baseline="0" noProof="0" dirty="0" smtClean="0">
                <a:ln>
                  <a:noFill/>
                </a:ln>
                <a:solidFill>
                  <a:srgbClr val="1F497D"/>
                </a:solidFill>
                <a:effectLst/>
                <a:uLnTx/>
                <a:uFillTx/>
                <a:latin typeface="Arial" charset="0"/>
              </a:rPr>
              <a:t> </a:t>
            </a:r>
            <a:r>
              <a:rPr kumimoji="0" lang="en-US" sz="2400" b="0" i="0" u="none" strike="noStrike" kern="0" cap="none" spc="0" normalizeH="0" baseline="0" noProof="0" dirty="0" err="1" smtClean="0">
                <a:ln>
                  <a:noFill/>
                </a:ln>
                <a:solidFill>
                  <a:srgbClr val="1F497D"/>
                </a:solidFill>
                <a:effectLst/>
                <a:uLnTx/>
                <a:uFillTx/>
                <a:latin typeface="Arial" charset="0"/>
              </a:rPr>
              <a:t>bệnh</a:t>
            </a:r>
            <a:r>
              <a:rPr kumimoji="0" lang="en-US" sz="2400" b="0" i="0" u="none" strike="noStrike" kern="0" cap="none" spc="0" normalizeH="0" baseline="0" noProof="0" dirty="0" smtClean="0">
                <a:ln>
                  <a:noFill/>
                </a:ln>
                <a:solidFill>
                  <a:srgbClr val="1F497D"/>
                </a:solidFill>
                <a:effectLst/>
                <a:uLnTx/>
                <a:uFillTx/>
                <a:latin typeface="Arial" charset="0"/>
              </a:rPr>
              <a:t>.</a:t>
            </a:r>
          </a:p>
        </p:txBody>
      </p:sp>
      <p:sp>
        <p:nvSpPr>
          <p:cNvPr id="7" name="Title 6">
            <a:extLst/>
          </p:cNvPr>
          <p:cNvSpPr>
            <a:spLocks noGrp="1"/>
          </p:cNvSpPr>
          <p:nvPr>
            <p:ph type="title"/>
          </p:nvPr>
        </p:nvSpPr>
        <p:spPr>
          <a:xfrm>
            <a:off x="457200" y="1143000"/>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srgbClr val="FF0000"/>
                </a:solidFill>
                <a:effectLst/>
                <a:uLnTx/>
                <a:uFillTx/>
                <a:latin typeface="Calibri"/>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Tôi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phải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làm</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gì</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khi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lịch</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trình</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đi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lại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du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lịch</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a:t>
            </a:r>
            <a:endParaRPr kumimoji="0" lang="en-US" sz="32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1313835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1CF334-2D5C-4859-84A6-CA7E6E43FAEB}" type="slidenum">
              <a:rPr lang="en-US" smtClean="0"/>
              <a:pPr/>
              <a:t>9</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57200" y="1481960"/>
            <a:ext cx="8132884" cy="52236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Title 6">
            <a:extLst/>
          </p:cNvPr>
          <p:cNvSpPr>
            <a:spLocks noGrp="1"/>
          </p:cNvSpPr>
          <p:nvPr>
            <p:ph type="title"/>
          </p:nvPr>
        </p:nvSpPr>
        <p:spPr>
          <a:xfrm>
            <a:off x="457200" y="491365"/>
            <a:ext cx="8229600" cy="1066800"/>
          </a:xfrm>
          <a:prstGeom prst="rect">
            <a:avLst/>
          </a:prstGeom>
          <a:solidFill>
            <a:srgbClr val="EEECE1">
              <a:lumMod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smtClean="0">
                <a:ln>
                  <a:noFill/>
                </a:ln>
                <a:solidFill>
                  <a:srgbClr val="FF0000"/>
                </a:solidFill>
                <a:effectLst/>
                <a:uLnTx/>
                <a:uFillTx/>
                <a:latin typeface="Calibri"/>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Tôi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phải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làm</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gì</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khi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có</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lịch</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trình</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đi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lại</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 du </a:t>
            </a:r>
            <a:r>
              <a:rPr kumimoji="0" lang="en-US" sz="3200" b="0" i="0" u="none" strike="noStrike" kern="0" cap="none" spc="0" normalizeH="0" baseline="0" noProof="0" dirty="0" err="1" smtClean="0">
                <a:ln>
                  <a:noFill/>
                </a:ln>
                <a:solidFill>
                  <a:srgbClr val="FF0000"/>
                </a:solidFill>
                <a:effectLst/>
                <a:uLnTx/>
                <a:uFillTx/>
                <a:latin typeface="Arial" charset="0"/>
                <a:ea typeface="+mn-ea"/>
                <a:cs typeface="+mn-cs"/>
              </a:rPr>
              <a:t>lịch</a:t>
            </a:r>
            <a:r>
              <a:rPr kumimoji="0" lang="en-US" sz="3200" b="0" i="0" u="none" strike="noStrike" kern="0" cap="none" spc="0" normalizeH="0" baseline="0" noProof="0" dirty="0" smtClean="0">
                <a:ln>
                  <a:noFill/>
                </a:ln>
                <a:solidFill>
                  <a:srgbClr val="FF0000"/>
                </a:solidFill>
                <a:effectLst/>
                <a:uLnTx/>
                <a:uFillTx/>
                <a:latin typeface="Arial" charset="0"/>
                <a:ea typeface="+mn-ea"/>
                <a:cs typeface="+mn-cs"/>
              </a:rPr>
              <a:t>?</a:t>
            </a:r>
            <a:endParaRPr kumimoji="0" lang="en-US" sz="3200" b="1" i="0" u="none" strike="noStrike" kern="0" cap="none" spc="0" normalizeH="0" baseline="0" noProof="0" dirty="0" smtClean="0">
              <a:ln>
                <a:noFill/>
              </a:ln>
              <a:solidFill>
                <a:srgbClr val="FF0000"/>
              </a:solidFill>
              <a:effectLst/>
              <a:uLnTx/>
              <a:uFillTx/>
              <a:latin typeface="Arial" charset="0"/>
              <a:ea typeface="+mn-ea"/>
              <a:cs typeface="+mn-cs"/>
            </a:endParaRPr>
          </a:p>
        </p:txBody>
      </p:sp>
    </p:spTree>
    <p:extLst>
      <p:ext uri="{BB962C8B-B14F-4D97-AF65-F5344CB8AC3E}">
        <p14:creationId xmlns:p14="http://schemas.microsoft.com/office/powerpoint/2010/main" xmlns="" val="2045649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2846</Words>
  <Application>Microsoft Office PowerPoint</Application>
  <PresentationFormat>On-screen Show (4:3)</PresentationFormat>
  <Paragraphs>407</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PHÒNG CHỐNG COVID-19</vt:lpstr>
      <vt:lpstr>Nguồn gốc của 2019-nCoV từ đâu?</vt:lpstr>
      <vt:lpstr>Nguồn gốc của 2019-nCoV từ đâu?</vt:lpstr>
      <vt:lpstr>Cơ chế 2019-nCoV lây lan như thế nào?</vt:lpstr>
      <vt:lpstr>Cơ chế 2019-nCoV lây lan như thế nào?</vt:lpstr>
      <vt:lpstr>2019-nCoV có giống với virus MERS-CoV hoặc SARS không?</vt:lpstr>
      <vt:lpstr>Làm thế nào giúp tôi có thể bảo vệ bản thân? </vt:lpstr>
      <vt:lpstr> Tôi phải làm gì khi có lịch trình đi lại, du lịch?</vt:lpstr>
      <vt:lpstr> Tôi phải làm gì khi có lịch trình đi lại, du lịch?</vt:lpstr>
      <vt:lpstr>Slide 10</vt:lpstr>
      <vt:lpstr>Slide 11</vt:lpstr>
      <vt:lpstr>Slide 12</vt:lpstr>
      <vt:lpstr>Slide 13</vt:lpstr>
      <vt:lpstr>Những triệu chứng và biến chứng của 2019-nCoV có thể gây ra là gì</vt:lpstr>
      <vt:lpstr> Làm thế nào để kiểm tra một người có nhiễm 2019-nCoV hay không?</vt:lpstr>
      <vt:lpstr>Các chuyên gia y tế chăm sóc sức khỏe và các cơ sở y tế cần làm gì? </vt:lpstr>
      <vt:lpstr>Các chuyên gia y tế chăm sóc sức khỏe và các cơ sở y tế cần làm gì? </vt:lpstr>
      <vt:lpstr>Tăng cường sức khỏe cho học sinh, sinh viên, cán bộ, giáo viên</vt:lpstr>
      <vt:lpstr>Tăng cường sức khỏe cho học sinh, sinh viên, cán bộ, giáo viên</vt:lpstr>
      <vt:lpstr>Tăng cường sức khỏe cho học sinh, sinh viên, cán bộ, giáo viên</vt:lpstr>
      <vt:lpstr>Tăng cường sức khỏe cho học sinh, sinh viên, cán bộ, giáo viên</vt:lpstr>
      <vt:lpstr>Tăng cường sức khỏe cho học sinh, sinh viên, cán bộ, giáo viên</vt:lpstr>
      <vt:lpstr>Tăng cường sức khỏe cho học sinh, sinh viên, cán bộ, giáo viên</vt:lpstr>
      <vt:lpstr>Đảm bảo vệ sinh thực phẩm và nơi ở</vt:lpstr>
      <vt:lpstr>Đảm bảo vệ sinh thực phẩm và nơi ở</vt:lpstr>
      <vt:lpstr>Đảm bảo vệ sinh thực phẩm và nơi ở</vt:lpstr>
      <vt:lpstr>Đảm bảo vệ sinh thực phẩm và nơi ở</vt:lpstr>
      <vt:lpstr>Đảm bảo vệ sinh thực phẩm và nơi ở</vt:lpstr>
      <vt:lpstr>Đảm bảo vệ sinh thực phẩm và nơi ở</vt:lpstr>
      <vt:lpstr>Đảm bảo vệ sinh thực phẩm và nơi ở</vt:lpstr>
      <vt:lpstr>Theo dõi chặt chẽ học sinh có biểu hiện sốt, ho</vt:lpstr>
      <vt:lpstr>Khử khuẩn hàng ngày tại trường và xe đưa đón </vt:lpstr>
      <vt:lpstr>Khử khuẩn hàng ngày tại trường và xe đưa đón </vt:lpstr>
      <vt:lpstr>Khử khuẩn hàng ngày tại trường và xe đưa đón </vt:lpstr>
      <vt:lpstr>10 điều cơ bản để bảo vệ bản thân và cộng đồng khỏi Covid -19</vt:lpstr>
      <vt:lpstr>10 điều cơ bản để bảo vệ bản thân và cộng đồng khỏi Covid -19</vt:lpstr>
      <vt:lpstr>10 điều cơ bản để bảo vệ bản thân và cộng đồng khỏi Covid -19</vt:lpstr>
      <vt:lpstr>10 điều cơ bản để bảo vệ bản thân và cộng đồng khỏi Covid -19</vt:lpstr>
      <vt:lpstr>10 điều cơ bản để bảo vệ bản thân và cộng đồng khỏi Covid -19</vt:lpstr>
      <vt:lpstr>Hướng dẫn mang khẩu trang</vt:lpstr>
      <vt:lpstr>Slide 41</vt:lpstr>
      <vt:lpstr>CÁC BIỆN PHÁP PHÒNG, CHỐNG </vt:lpstr>
      <vt:lpstr>CÁC BIỆN PHÁP PHÒNG, CHỐNG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CHỐNG COVID-19</dc:title>
  <dc:creator>Windows User</dc:creator>
  <cp:lastModifiedBy>Windows User</cp:lastModifiedBy>
  <cp:revision>7</cp:revision>
  <dcterms:created xsi:type="dcterms:W3CDTF">2020-03-26T17:35:19Z</dcterms:created>
  <dcterms:modified xsi:type="dcterms:W3CDTF">2020-03-26T18:41:39Z</dcterms:modified>
</cp:coreProperties>
</file>